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6" r:id="rId3"/>
    <p:sldId id="328" r:id="rId4"/>
    <p:sldId id="329" r:id="rId5"/>
    <p:sldId id="325" r:id="rId6"/>
    <p:sldId id="309" r:id="rId7"/>
    <p:sldId id="342" r:id="rId8"/>
    <p:sldId id="332" r:id="rId9"/>
    <p:sldId id="330" r:id="rId10"/>
    <p:sldId id="331" r:id="rId11"/>
    <p:sldId id="334" r:id="rId12"/>
    <p:sldId id="335" r:id="rId13"/>
    <p:sldId id="336" r:id="rId14"/>
    <p:sldId id="337" r:id="rId15"/>
    <p:sldId id="338" r:id="rId16"/>
    <p:sldId id="339" r:id="rId17"/>
    <p:sldId id="34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CCCC"/>
    <a:srgbClr val="B7F0FB"/>
    <a:srgbClr val="5BFFC8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0" autoAdjust="0"/>
    <p:restoredTop sz="83266" autoAdjust="0"/>
  </p:normalViewPr>
  <p:slideViewPr>
    <p:cSldViewPr snapToGrid="0">
      <p:cViewPr varScale="1">
        <p:scale>
          <a:sx n="53" d="100"/>
          <a:sy n="53" d="100"/>
        </p:scale>
        <p:origin x="4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5D4E-0080-48D8-8D56-50D2584104C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842A-5CF9-4F0B-9230-CA0D438F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52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[Aside: In this example, we use a std::map&lt;char*, char*&gt;. However, in most situations, you probably want to use a </a:t>
            </a:r>
            <a:r>
              <a:rPr lang="en-US" dirty="0" err="1"/>
              <a:t>std:string</a:t>
            </a:r>
            <a:r>
              <a:rPr lang="en-US" dirty="0"/>
              <a:t> as the key instead of a char*. Using a char* will result in map lookups (e.g., via find()) looking for matches based on the value of (i.e., virtual address represented by) a char*; in reality, you probably wanted to do lookups based on matching of the string pointed to by the char*. To fix this, you could define a comparison function like this . . .</a:t>
            </a:r>
          </a:p>
          <a:p>
            <a:r>
              <a:rPr lang="en-US" dirty="0"/>
              <a:t>    struct </a:t>
            </a:r>
            <a:r>
              <a:rPr lang="en-US" dirty="0" err="1"/>
              <a:t>cmp_str</a:t>
            </a:r>
            <a:r>
              <a:rPr lang="en-US" dirty="0"/>
              <a:t> {</a:t>
            </a:r>
          </a:p>
          <a:p>
            <a:r>
              <a:rPr lang="en-US" dirty="0"/>
              <a:t>        bool operator()(char const *a, char const *b) const {</a:t>
            </a:r>
          </a:p>
          <a:p>
            <a:r>
              <a:rPr lang="en-US" dirty="0"/>
              <a:t>            return std::</a:t>
            </a:r>
            <a:r>
              <a:rPr lang="en-US" dirty="0" err="1"/>
              <a:t>strcmp</a:t>
            </a:r>
            <a:r>
              <a:rPr lang="en-US" dirty="0"/>
              <a:t>(a, b) &lt; 0;</a:t>
            </a:r>
          </a:p>
          <a:p>
            <a:r>
              <a:rPr lang="en-US" dirty="0"/>
              <a:t>       }</a:t>
            </a:r>
          </a:p>
          <a:p>
            <a:r>
              <a:rPr lang="en-US" dirty="0"/>
              <a:t>    };</a:t>
            </a:r>
          </a:p>
          <a:p>
            <a:r>
              <a:rPr lang="en-US" dirty="0"/>
              <a:t>    std::map&lt;char*, int, </a:t>
            </a:r>
            <a:r>
              <a:rPr lang="en-US" dirty="0" err="1"/>
              <a:t>cmp_str</a:t>
            </a:r>
            <a:r>
              <a:rPr lang="en-US" dirty="0"/>
              <a:t>&gt; names;</a:t>
            </a:r>
          </a:p>
          <a:p>
            <a:r>
              <a:rPr lang="en-US" dirty="0"/>
              <a:t>. . . or just use </a:t>
            </a:r>
            <a:r>
              <a:rPr lang="en-US" dirty="0" err="1"/>
              <a:t>std:string</a:t>
            </a:r>
            <a:r>
              <a:rPr lang="en-US" dirty="0"/>
              <a:t> instead of char*; the latter approach works because, if an explicit comparator isn’t passed into the map&lt;&gt; constructor, the map&lt;&gt; will use the operator&lt; defined for the key type, which for std::strings performs a lexicographic comparison of the strings themselves, not a comparison of the start addresses of the strings.]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16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Note, for example, that </a:t>
            </a:r>
            <a:r>
              <a:rPr lang="en-US" dirty="0" err="1"/>
              <a:t>fwrite</a:t>
            </a:r>
            <a:r>
              <a:rPr lang="en-US" dirty="0"/>
              <a:t>() is *not* reentrant, but write() is! malloc() isn’t reentrant; the reason is that, just like </a:t>
            </a:r>
            <a:r>
              <a:rPr lang="en-US" dirty="0" err="1"/>
              <a:t>fwrite</a:t>
            </a:r>
            <a:r>
              <a:rPr lang="en-US" dirty="0"/>
              <a:t>(), and individual call to malloc() might update a variety of internal data structures, such that, if a second call to malloc() interrupted a first call, the second call might see metadata that exists in an inconsistent state.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[Ref: https://en.wikipedia.org/wiki/Reentrancy_(computing)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   https://man7.org/linux/man-pages/man7/signal-safety.7.html]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19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https://www.microsoft.com/en-us/research/uploads/prod/2019/04/fork-hotos19.pdf</a:t>
            </a:r>
          </a:p>
          <a:p>
            <a:r>
              <a:rPr lang="en-US" dirty="0"/>
              <a:t>        https://www.bu.edu/rhcollab/2019/04/11/a-fork-in-the-road/</a:t>
            </a:r>
          </a:p>
          <a:p>
            <a:r>
              <a:rPr lang="en-US" dirty="0"/>
              <a:t>        https://zatrazz.github.io/Launching-Process/</a:t>
            </a:r>
          </a:p>
          <a:p>
            <a:r>
              <a:rPr lang="en-US" dirty="0"/>
              <a:t>        https://man7.org/linux/man-pages/man3/posix_spawn.3.html</a:t>
            </a:r>
          </a:p>
          <a:p>
            <a:r>
              <a:rPr lang="en-US" dirty="0"/>
              <a:t>        https://man7.org/linux/man-pages/man2/vfork.2.html</a:t>
            </a:r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85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https://linux.die.net/man/2/waitpid]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of resources that may be held by dead children are:</a:t>
            </a:r>
          </a:p>
          <a:p>
            <a:r>
              <a:rPr lang="en-US" dirty="0"/>
              <a:t>-The physical memory pages that back the process’s virtual memory</a:t>
            </a:r>
          </a:p>
          <a:p>
            <a:r>
              <a:rPr lang="en-US" dirty="0"/>
              <a:t>-The physical memory pages that hold the process’s page table</a:t>
            </a:r>
          </a:p>
          <a:p>
            <a:r>
              <a:rPr lang="en-US" dirty="0"/>
              <a:t>-The physical memory pages that hold the process’s `struct proc`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08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93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default, a process’s `</a:t>
            </a:r>
            <a:r>
              <a:rPr lang="en-US" dirty="0" err="1"/>
              <a:t>stdout</a:t>
            </a:r>
            <a:r>
              <a:rPr lang="en-US" dirty="0"/>
              <a:t>` and `stderr` are both connected to the terminal output stream, meaning that both normal output and error output go to the same stream. However, `</a:t>
            </a:r>
            <a:r>
              <a:rPr lang="en-US" dirty="0" err="1"/>
              <a:t>stdout</a:t>
            </a:r>
            <a:r>
              <a:rPr lang="en-US" dirty="0"/>
              <a:t>` and `stderr` are indeed different file descriptors, so they can be redirected individually!</a:t>
            </a:r>
          </a:p>
          <a:p>
            <a:endParaRPr lang="en-US" dirty="0"/>
          </a:p>
          <a:p>
            <a:r>
              <a:rPr lang="en-US" dirty="0"/>
              <a:t>In the bash shell, “If [a] pipeline is not executed asynchronously [i.e., using the `&amp;` operator], the shell waits for all commands in the pipeline to complete.” See https://www.gnu.org/software/bash/manual/html_node/Pipelines.html.</a:t>
            </a:r>
          </a:p>
          <a:p>
            <a:endParaRPr lang="en-US" dirty="0"/>
          </a:p>
          <a:p>
            <a:r>
              <a:rPr lang="en-US" dirty="0"/>
              <a:t>`</a:t>
            </a:r>
            <a:r>
              <a:rPr lang="en-US" dirty="0" err="1"/>
              <a:t>wc</a:t>
            </a:r>
            <a:r>
              <a:rPr lang="en-US" dirty="0"/>
              <a:t> –c` prints the number of bytes in the supplied `stdin` stream.</a:t>
            </a:r>
          </a:p>
          <a:p>
            <a:endParaRPr lang="en-US" dirty="0"/>
          </a:p>
          <a:p>
            <a:r>
              <a:rPr lang="en-US" dirty="0"/>
              <a:t>[Another trick that can be helpful is to redirect stderr to </a:t>
            </a:r>
            <a:r>
              <a:rPr lang="en-US" dirty="0" err="1"/>
              <a:t>stdout</a:t>
            </a:r>
            <a:r>
              <a:rPr lang="en-US" dirty="0"/>
              <a:t> using `2&gt;&amp;1`, e.g., `echo hiya &gt; out.txt 2&gt;&amp;1`. In this example, `</a:t>
            </a:r>
            <a:r>
              <a:rPr lang="en-US" dirty="0" err="1"/>
              <a:t>stdout</a:t>
            </a:r>
            <a:r>
              <a:rPr lang="en-US" dirty="0"/>
              <a:t>` is redirected to the file `out.txt`, and `stderr` is made to point to whatever `</a:t>
            </a:r>
            <a:r>
              <a:rPr lang="en-US" dirty="0" err="1"/>
              <a:t>stdout</a:t>
            </a:r>
            <a:r>
              <a:rPr lang="en-US" dirty="0"/>
              <a:t>` points to.]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04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purposes of this lecture, you can think of the `clone()` system call as being equivalent to the `fork()` system call. However, we’ll return to the topic of the `clone()` system call when we talk about multithreaded processes!</a:t>
            </a:r>
          </a:p>
          <a:p>
            <a:endParaRPr lang="en-US" dirty="0"/>
          </a:p>
          <a:p>
            <a:r>
              <a:rPr lang="en-US" dirty="0"/>
              <a:t>Note that /</a:t>
            </a:r>
            <a:r>
              <a:rPr lang="en-US" dirty="0" err="1"/>
              <a:t>usr</a:t>
            </a:r>
            <a:r>
              <a:rPr lang="en-US" dirty="0"/>
              <a:t>/bin/</a:t>
            </a:r>
            <a:r>
              <a:rPr lang="en-US" dirty="0" err="1"/>
              <a:t>sh</a:t>
            </a:r>
            <a:r>
              <a:rPr lang="en-US" dirty="0"/>
              <a:t> is the bash shell—see https://linux.die.net/man/1/sh.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6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4FEE-3217-43D0-AFC4-9E46ADFE2F9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6890407-7F8D-412F-97C8-95D453954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3374" y="2057357"/>
            <a:ext cx="4112895" cy="1663083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ts val="6500"/>
              </a:lnSpc>
            </a:pPr>
            <a:r>
              <a:rPr lang="en-US" sz="6600" dirty="0">
                <a:solidFill>
                  <a:schemeClr val="bg1"/>
                </a:solidFill>
                <a:latin typeface="Bahnschrift" panose="020B0502040204020203" pitchFamily="34" charset="0"/>
              </a:rPr>
              <a:t>Processes,</a:t>
            </a:r>
            <a:br>
              <a:rPr lang="en-US" sz="6600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en-US" sz="6600" dirty="0">
                <a:solidFill>
                  <a:schemeClr val="bg1"/>
                </a:solidFill>
                <a:latin typeface="Bahnschrift" panose="020B0502040204020203" pitchFamily="34" charset="0"/>
              </a:rPr>
              <a:t>Part III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0A541D8-D8C0-7FB8-CE96-0EA6AB041DA3}"/>
              </a:ext>
            </a:extLst>
          </p:cNvPr>
          <p:cNvSpPr txBox="1">
            <a:spLocks/>
          </p:cNvSpPr>
          <p:nvPr/>
        </p:nvSpPr>
        <p:spPr>
          <a:xfrm>
            <a:off x="8045040" y="3489158"/>
            <a:ext cx="3671382" cy="136484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ts val="3800"/>
              </a:lnSpc>
            </a:pPr>
            <a:r>
              <a:rPr lang="en-US" sz="4400" dirty="0">
                <a:solidFill>
                  <a:schemeClr val="bg1"/>
                </a:solidFill>
                <a:latin typeface="Bahnschrift" panose="020B0502040204020203" pitchFamily="34" charset="0"/>
              </a:rPr>
              <a:t>CS 61: Lecture 18</a:t>
            </a:r>
            <a:br>
              <a:rPr lang="en-US" sz="4400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Bahnschrift" panose="020B0502040204020203" pitchFamily="34" charset="0"/>
              </a:rPr>
              <a:t>11/13/2023</a:t>
            </a:r>
            <a:endParaRPr lang="en-US" sz="6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441A2-D607-52EA-3056-894812AB3D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33"/>
          <a:stretch/>
        </p:blipFill>
        <p:spPr>
          <a:xfrm>
            <a:off x="0" y="0"/>
            <a:ext cx="7803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1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33BFD9-9477-A6A8-C2DD-E91A064DA5BA}"/>
              </a:ext>
            </a:extLst>
          </p:cNvPr>
          <p:cNvSpPr txBox="1"/>
          <p:nvPr/>
        </p:nvSpPr>
        <p:spPr>
          <a:xfrm>
            <a:off x="440656" y="145657"/>
            <a:ext cx="11310688" cy="221599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latin typeface="Lucida Console" panose="020B0609040504020204" pitchFamily="49" charset="0"/>
              </a:rPr>
              <a:t>$ </a:t>
            </a:r>
            <a:r>
              <a:rPr lang="en-US" sz="23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strace</a:t>
            </a:r>
            <a:r>
              <a:rPr lang="en-US" sz="2300" dirty="0">
                <a:solidFill>
                  <a:schemeClr val="bg1"/>
                </a:solidFill>
                <a:latin typeface="Lucida Console" panose="020B0609040504020204" pitchFamily="49" charset="0"/>
              </a:rPr>
              <a:t> -f -b </a:t>
            </a:r>
            <a:r>
              <a:rPr lang="en-US" sz="23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execve</a:t>
            </a:r>
            <a:r>
              <a:rPr lang="en-US" sz="2300" dirty="0">
                <a:solidFill>
                  <a:schemeClr val="bg1"/>
                </a:solidFill>
                <a:latin typeface="Lucida Console" panose="020B0609040504020204" pitchFamily="49" charset="0"/>
              </a:rPr>
              <a:t> -o </a:t>
            </a:r>
            <a:r>
              <a:rPr lang="en-US" sz="23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strace.out</a:t>
            </a:r>
            <a:endParaRPr lang="en-US" sz="23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r>
              <a:rPr lang="en-US" sz="2300" dirty="0">
                <a:solidFill>
                  <a:schemeClr val="bg1"/>
                </a:solidFill>
                <a:latin typeface="Lucida Console" panose="020B0609040504020204" pitchFamily="49" charset="0"/>
              </a:rPr>
              <a:t>         -e trace=dup,dup2,fork,clone,execve,pipe,pipe2,openat</a:t>
            </a:r>
          </a:p>
          <a:p>
            <a:r>
              <a:rPr lang="en-US" sz="2300" dirty="0">
                <a:solidFill>
                  <a:schemeClr val="bg1"/>
                </a:solidFill>
                <a:latin typeface="Lucida Console" panose="020B0609040504020204" pitchFamily="49" charset="0"/>
              </a:rPr>
              <a:t>         </a:t>
            </a:r>
            <a:r>
              <a:rPr lang="en-US" sz="23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sh</a:t>
            </a:r>
            <a:r>
              <a:rPr lang="en-US" sz="2300" dirty="0">
                <a:solidFill>
                  <a:schemeClr val="bg1"/>
                </a:solidFill>
                <a:latin typeface="Lucida Console" panose="020B0609040504020204" pitchFamily="49" charset="0"/>
              </a:rPr>
              <a:t> -c "sort &lt; in.txt | </a:t>
            </a:r>
            <a:r>
              <a:rPr lang="en-US" sz="23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wc</a:t>
            </a:r>
            <a:r>
              <a:rPr lang="en-US" sz="2300" dirty="0">
                <a:solidFill>
                  <a:schemeClr val="bg1"/>
                </a:solidFill>
                <a:latin typeface="Lucida Console" panose="020B0609040504020204" pitchFamily="49" charset="0"/>
              </a:rPr>
              <a:t> -c &gt; out.txt"</a:t>
            </a:r>
          </a:p>
          <a:p>
            <a:r>
              <a:rPr lang="en-US" sz="2300" dirty="0">
                <a:solidFill>
                  <a:srgbClr val="00B050"/>
                </a:solidFill>
                <a:latin typeface="Lucida Console" panose="020B0609040504020204" pitchFamily="49" charset="0"/>
              </a:rPr>
              <a:t>//-f: follow forks</a:t>
            </a:r>
          </a:p>
          <a:p>
            <a:r>
              <a:rPr lang="en-US" sz="2300" dirty="0">
                <a:solidFill>
                  <a:srgbClr val="00B050"/>
                </a:solidFill>
                <a:latin typeface="Lucida Console" panose="020B0609040504020204" pitchFamily="49" charset="0"/>
              </a:rPr>
              <a:t>//-b </a:t>
            </a:r>
            <a:r>
              <a:rPr lang="en-US" sz="23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execve</a:t>
            </a:r>
            <a:r>
              <a:rPr lang="en-US" sz="2300" dirty="0">
                <a:solidFill>
                  <a:srgbClr val="00B050"/>
                </a:solidFill>
                <a:latin typeface="Lucida Console" panose="020B0609040504020204" pitchFamily="49" charset="0"/>
              </a:rPr>
              <a:t>: detach when </a:t>
            </a:r>
            <a:r>
              <a:rPr lang="en-US" sz="23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execve</a:t>
            </a:r>
            <a:r>
              <a:rPr lang="en-US" sz="2300" dirty="0">
                <a:solidFill>
                  <a:srgbClr val="00B050"/>
                </a:solidFill>
                <a:latin typeface="Lucida Console" panose="020B0609040504020204" pitchFamily="49" charset="0"/>
              </a:rPr>
              <a:t> is encountered</a:t>
            </a:r>
          </a:p>
          <a:p>
            <a:r>
              <a:rPr lang="en-US" sz="2300" dirty="0">
                <a:solidFill>
                  <a:srgbClr val="00B050"/>
                </a:solidFill>
                <a:latin typeface="Lucida Console" panose="020B0609040504020204" pitchFamily="49" charset="0"/>
              </a:rPr>
              <a:t>//-e trace=s1,s2...: trace only the specified system calls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6C9E14-E7E9-46E5-1B54-6A4E998E8655}"/>
              </a:ext>
            </a:extLst>
          </p:cNvPr>
          <p:cNvSpPr txBox="1"/>
          <p:nvPr/>
        </p:nvSpPr>
        <p:spPr>
          <a:xfrm>
            <a:off x="181977" y="121593"/>
            <a:ext cx="11828046" cy="65556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100" dirty="0">
                <a:latin typeface="Lucida Console" panose="020B0609040504020204" pitchFamily="49" charset="0"/>
              </a:rPr>
              <a:t>17756 </a:t>
            </a:r>
            <a:r>
              <a:rPr lang="en-US" sz="2100" dirty="0" err="1">
                <a:latin typeface="Lucida Console" panose="020B0609040504020204" pitchFamily="49" charset="0"/>
              </a:rPr>
              <a:t>execve</a:t>
            </a:r>
            <a:r>
              <a:rPr lang="en-US" sz="2100" dirty="0">
                <a:latin typeface="Lucida Console" panose="020B0609040504020204" pitchFamily="49" charset="0"/>
              </a:rPr>
              <a:t>("/</a:t>
            </a:r>
            <a:r>
              <a:rPr lang="en-US" sz="2100" dirty="0" err="1">
                <a:latin typeface="Lucida Console" panose="020B0609040504020204" pitchFamily="49" charset="0"/>
              </a:rPr>
              <a:t>usr</a:t>
            </a:r>
            <a:r>
              <a:rPr lang="en-US" sz="2100" dirty="0">
                <a:latin typeface="Lucida Console" panose="020B0609040504020204" pitchFamily="49" charset="0"/>
              </a:rPr>
              <a:t>/bin/</a:t>
            </a:r>
            <a:r>
              <a:rPr lang="en-US" sz="2100" dirty="0" err="1">
                <a:latin typeface="Lucida Console" panose="020B0609040504020204" pitchFamily="49" charset="0"/>
              </a:rPr>
              <a:t>sh</a:t>
            </a:r>
            <a:r>
              <a:rPr lang="en-US" sz="2100" dirty="0">
                <a:latin typeface="Lucida Console" panose="020B0609040504020204" pitchFamily="49" charset="0"/>
              </a:rPr>
              <a:t>", ["</a:t>
            </a:r>
            <a:r>
              <a:rPr lang="en-US" sz="2100" dirty="0" err="1">
                <a:latin typeface="Lucida Console" panose="020B0609040504020204" pitchFamily="49" charset="0"/>
              </a:rPr>
              <a:t>sh</a:t>
            </a:r>
            <a:r>
              <a:rPr lang="en-US" sz="2100" dirty="0">
                <a:latin typeface="Lucida Console" panose="020B0609040504020204" pitchFamily="49" charset="0"/>
              </a:rPr>
              <a:t>", "-c", "sort &lt; in.txt | </a:t>
            </a:r>
            <a:r>
              <a:rPr lang="en-US" sz="2100" dirty="0" err="1">
                <a:latin typeface="Lucida Console" panose="020B0609040504020204" pitchFamily="49" charset="0"/>
              </a:rPr>
              <a:t>wc</a:t>
            </a:r>
            <a:r>
              <a:rPr lang="en-US" sz="2100" dirty="0">
                <a:latin typeface="Lucida Console" panose="020B0609040504020204" pitchFamily="49" charset="0"/>
              </a:rPr>
              <a:t> -c &gt; out.txt"])= 0</a:t>
            </a:r>
          </a:p>
          <a:p>
            <a:r>
              <a:rPr lang="en-US" sz="2100" dirty="0">
                <a:latin typeface="Lucida Console" panose="020B0609040504020204" pitchFamily="49" charset="0"/>
              </a:rPr>
              <a:t>17756 pipe([3, 4])                      = 0</a:t>
            </a:r>
          </a:p>
          <a:p>
            <a:r>
              <a:rPr lang="en-US" sz="2100" dirty="0">
                <a:latin typeface="Lucida Console" panose="020B0609040504020204" pitchFamily="49" charset="0"/>
              </a:rPr>
              <a:t>17756 clone(...)                        = 17757</a:t>
            </a:r>
          </a:p>
          <a:p>
            <a:r>
              <a:rPr lang="en-US" sz="2100" dirty="0">
                <a:latin typeface="Lucida Console" panose="020B0609040504020204" pitchFamily="49" charset="0"/>
              </a:rPr>
              <a:t>17756 close(4)                          = 0</a:t>
            </a:r>
          </a:p>
          <a:p>
            <a:r>
              <a:rPr lang="en-US" sz="2100" dirty="0">
                <a:latin typeface="Lucida Console" panose="020B0609040504020204" pitchFamily="49" charset="0"/>
              </a:rPr>
              <a:t>17756 clone(...)                        = 17758</a:t>
            </a:r>
          </a:p>
          <a:p>
            <a:r>
              <a:rPr lang="en-US" sz="2100" dirty="0">
                <a:latin typeface="Lucida Console" panose="020B0609040504020204" pitchFamily="49" charset="0"/>
              </a:rPr>
              <a:t>17756 close(3)                          = 0</a:t>
            </a:r>
          </a:p>
          <a:p>
            <a:r>
              <a:rPr lang="en-US" sz="2100" dirty="0">
                <a:latin typeface="Lucida Console" panose="020B0609040504020204" pitchFamily="49" charset="0"/>
              </a:rPr>
              <a:t>17757 close(3)                          = 0</a:t>
            </a:r>
          </a:p>
          <a:p>
            <a:r>
              <a:rPr lang="en-US" sz="2100" dirty="0">
                <a:latin typeface="Lucida Console" panose="020B0609040504020204" pitchFamily="49" charset="0"/>
              </a:rPr>
              <a:t>17757 dup2(4, 1)                        = 1</a:t>
            </a:r>
          </a:p>
          <a:p>
            <a:r>
              <a:rPr lang="en-US" sz="2100" dirty="0">
                <a:latin typeface="Lucida Console" panose="020B0609040504020204" pitchFamily="49" charset="0"/>
              </a:rPr>
              <a:t>17757 close(4)                          = 0</a:t>
            </a:r>
          </a:p>
          <a:p>
            <a:r>
              <a:rPr lang="en-US" sz="2100" dirty="0">
                <a:latin typeface="Lucida Console" panose="020B0609040504020204" pitchFamily="49" charset="0"/>
              </a:rPr>
              <a:t>17757 </a:t>
            </a:r>
            <a:r>
              <a:rPr lang="en-US" sz="2100" dirty="0" err="1">
                <a:latin typeface="Lucida Console" panose="020B0609040504020204" pitchFamily="49" charset="0"/>
              </a:rPr>
              <a:t>openat</a:t>
            </a:r>
            <a:r>
              <a:rPr lang="en-US" sz="2100" dirty="0">
                <a:latin typeface="Lucida Console" panose="020B0609040504020204" pitchFamily="49" charset="0"/>
              </a:rPr>
              <a:t>(AT_FDCWD, "in.txt", O_RDONLY) = 3</a:t>
            </a:r>
          </a:p>
          <a:p>
            <a:r>
              <a:rPr lang="en-US" sz="2100" dirty="0">
                <a:latin typeface="Lucida Console" panose="020B0609040504020204" pitchFamily="49" charset="0"/>
              </a:rPr>
              <a:t>17757 dup2(3, 0)                        = 0</a:t>
            </a:r>
          </a:p>
          <a:p>
            <a:r>
              <a:rPr lang="en-US" sz="2100" dirty="0">
                <a:latin typeface="Lucida Console" panose="020B0609040504020204" pitchFamily="49" charset="0"/>
              </a:rPr>
              <a:t>17757 close(3)                          = 0</a:t>
            </a:r>
          </a:p>
          <a:p>
            <a:r>
              <a:rPr lang="en-US" sz="2100" dirty="0">
                <a:latin typeface="Lucida Console" panose="020B0609040504020204" pitchFamily="49" charset="0"/>
              </a:rPr>
              <a:t>17757 </a:t>
            </a:r>
            <a:r>
              <a:rPr lang="en-US" sz="2100" dirty="0" err="1">
                <a:latin typeface="Lucida Console" panose="020B0609040504020204" pitchFamily="49" charset="0"/>
              </a:rPr>
              <a:t>execve</a:t>
            </a:r>
            <a:r>
              <a:rPr lang="en-US" sz="2100" dirty="0">
                <a:latin typeface="Lucida Console" panose="020B0609040504020204" pitchFamily="49" charset="0"/>
              </a:rPr>
              <a:t>("/</a:t>
            </a:r>
            <a:r>
              <a:rPr lang="en-US" sz="2100" dirty="0" err="1">
                <a:latin typeface="Lucida Console" panose="020B0609040504020204" pitchFamily="49" charset="0"/>
              </a:rPr>
              <a:t>usr</a:t>
            </a:r>
            <a:r>
              <a:rPr lang="en-US" sz="2100" dirty="0">
                <a:latin typeface="Lucida Console" panose="020B0609040504020204" pitchFamily="49" charset="0"/>
              </a:rPr>
              <a:t>/bin/sort", ["sort”])  &lt;unfinished ...&gt;</a:t>
            </a:r>
          </a:p>
          <a:p>
            <a:r>
              <a:rPr lang="en-US" sz="2100" dirty="0">
                <a:latin typeface="Lucida Console" panose="020B0609040504020204" pitchFamily="49" charset="0"/>
              </a:rPr>
              <a:t>17758 dup2(3, 0)                        = 0</a:t>
            </a:r>
          </a:p>
          <a:p>
            <a:r>
              <a:rPr lang="en-US" sz="2100" dirty="0">
                <a:latin typeface="Lucida Console" panose="020B0609040504020204" pitchFamily="49" charset="0"/>
              </a:rPr>
              <a:t>17758 close(3)                          = 0</a:t>
            </a:r>
          </a:p>
          <a:p>
            <a:r>
              <a:rPr lang="en-US" sz="2100" dirty="0">
                <a:latin typeface="Lucida Console" panose="020B0609040504020204" pitchFamily="49" charset="0"/>
              </a:rPr>
              <a:t>17758 </a:t>
            </a:r>
            <a:r>
              <a:rPr lang="en-US" sz="2100" dirty="0" err="1">
                <a:latin typeface="Lucida Console" panose="020B0609040504020204" pitchFamily="49" charset="0"/>
              </a:rPr>
              <a:t>openat</a:t>
            </a:r>
            <a:r>
              <a:rPr lang="en-US" sz="2100" dirty="0">
                <a:latin typeface="Lucida Console" panose="020B0609040504020204" pitchFamily="49" charset="0"/>
              </a:rPr>
              <a:t>(AT_FDCWD, "out.txt", O_WRONLY|O_CREAT|O_TRUNC, 0666) = 3</a:t>
            </a:r>
          </a:p>
          <a:p>
            <a:r>
              <a:rPr lang="en-US" sz="2100" dirty="0">
                <a:latin typeface="Lucida Console" panose="020B0609040504020204" pitchFamily="49" charset="0"/>
              </a:rPr>
              <a:t>17758 dup2(3, 1)                        = 1</a:t>
            </a:r>
          </a:p>
          <a:p>
            <a:r>
              <a:rPr lang="en-US" sz="2100" dirty="0">
                <a:latin typeface="Lucida Console" panose="020B0609040504020204" pitchFamily="49" charset="0"/>
              </a:rPr>
              <a:t>17758 close(3)                          = 0</a:t>
            </a:r>
          </a:p>
          <a:p>
            <a:r>
              <a:rPr lang="en-US" sz="2100" dirty="0">
                <a:latin typeface="Lucida Console" panose="020B0609040504020204" pitchFamily="49" charset="0"/>
              </a:rPr>
              <a:t>17758 </a:t>
            </a:r>
            <a:r>
              <a:rPr lang="en-US" sz="2100" dirty="0" err="1">
                <a:latin typeface="Lucida Console" panose="020B0609040504020204" pitchFamily="49" charset="0"/>
              </a:rPr>
              <a:t>execve</a:t>
            </a:r>
            <a:r>
              <a:rPr lang="en-US" sz="2100" dirty="0">
                <a:latin typeface="Lucida Console" panose="020B0609040504020204" pitchFamily="49" charset="0"/>
              </a:rPr>
              <a:t>("/</a:t>
            </a:r>
            <a:r>
              <a:rPr lang="en-US" sz="2100" dirty="0" err="1">
                <a:latin typeface="Lucida Console" panose="020B0609040504020204" pitchFamily="49" charset="0"/>
              </a:rPr>
              <a:t>usr</a:t>
            </a:r>
            <a:r>
              <a:rPr lang="en-US" sz="2100" dirty="0">
                <a:latin typeface="Lucida Console" panose="020B0609040504020204" pitchFamily="49" charset="0"/>
              </a:rPr>
              <a:t>/bin/</a:t>
            </a:r>
            <a:r>
              <a:rPr lang="en-US" sz="2100" dirty="0" err="1">
                <a:latin typeface="Lucida Console" panose="020B0609040504020204" pitchFamily="49" charset="0"/>
              </a:rPr>
              <a:t>wc</a:t>
            </a:r>
            <a:r>
              <a:rPr lang="en-US" sz="2100" dirty="0">
                <a:latin typeface="Lucida Console" panose="020B0609040504020204" pitchFamily="49" charset="0"/>
              </a:rPr>
              <a:t>", ["</a:t>
            </a:r>
            <a:r>
              <a:rPr lang="en-US" sz="2100" dirty="0" err="1">
                <a:latin typeface="Lucida Console" panose="020B0609040504020204" pitchFamily="49" charset="0"/>
              </a:rPr>
              <a:t>wc</a:t>
            </a:r>
            <a:r>
              <a:rPr lang="en-US" sz="2100" dirty="0">
                <a:latin typeface="Lucida Console" panose="020B0609040504020204" pitchFamily="49" charset="0"/>
              </a:rPr>
              <a:t>", "-c"]) &lt;detached ...&gt;</a:t>
            </a:r>
          </a:p>
        </p:txBody>
      </p:sp>
    </p:spTree>
    <p:extLst>
      <p:ext uri="{BB962C8B-B14F-4D97-AF65-F5344CB8AC3E}">
        <p14:creationId xmlns:p14="http://schemas.microsoft.com/office/powerpoint/2010/main" val="211025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AA5923C-6923-10E4-F85C-DACCA5AC1857}"/>
              </a:ext>
            </a:extLst>
          </p:cNvPr>
          <p:cNvGrpSpPr/>
          <p:nvPr/>
        </p:nvGrpSpPr>
        <p:grpSpPr>
          <a:xfrm>
            <a:off x="3000649" y="4651075"/>
            <a:ext cx="1397735" cy="1157904"/>
            <a:chOff x="7556882" y="1834731"/>
            <a:chExt cx="1397735" cy="115790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5E52C16-6798-CC0E-E52C-D6393CF5418C}"/>
                </a:ext>
              </a:extLst>
            </p:cNvPr>
            <p:cNvSpPr/>
            <p:nvPr/>
          </p:nvSpPr>
          <p:spPr>
            <a:xfrm>
              <a:off x="7609036" y="2579797"/>
              <a:ext cx="411011" cy="412838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569757C-0B1F-13C2-12DF-6309C5CBAC85}"/>
                </a:ext>
              </a:extLst>
            </p:cNvPr>
            <p:cNvSpPr/>
            <p:nvPr/>
          </p:nvSpPr>
          <p:spPr>
            <a:xfrm>
              <a:off x="8020047" y="2579797"/>
              <a:ext cx="240542" cy="412838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0B0E5AC-D545-1A9A-CF2D-C289CF3D486C}"/>
                </a:ext>
              </a:extLst>
            </p:cNvPr>
            <p:cNvSpPr/>
            <p:nvPr/>
          </p:nvSpPr>
          <p:spPr>
            <a:xfrm>
              <a:off x="8260589" y="2577725"/>
              <a:ext cx="240542" cy="412838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5CE20FD-5230-9867-6A7A-6A63D76DC6C4}"/>
                </a:ext>
              </a:extLst>
            </p:cNvPr>
            <p:cNvSpPr/>
            <p:nvPr/>
          </p:nvSpPr>
          <p:spPr>
            <a:xfrm>
              <a:off x="8502692" y="2577725"/>
              <a:ext cx="240542" cy="412838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AD8DF25-5087-EC44-C9A5-A01F62B0187E}"/>
                </a:ext>
              </a:extLst>
            </p:cNvPr>
            <p:cNvSpPr txBox="1"/>
            <p:nvPr/>
          </p:nvSpPr>
          <p:spPr>
            <a:xfrm rot="18832712">
              <a:off x="7627460" y="2247691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Perms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015B297-6385-35DC-F356-1252B7E304A9}"/>
                </a:ext>
              </a:extLst>
            </p:cNvPr>
            <p:cNvSpPr txBox="1"/>
            <p:nvPr/>
          </p:nvSpPr>
          <p:spPr>
            <a:xfrm>
              <a:off x="7556882" y="2637821"/>
              <a:ext cx="496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r/w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9424D5-4881-DDFD-4754-0243C071ABF5}"/>
                </a:ext>
              </a:extLst>
            </p:cNvPr>
            <p:cNvSpPr txBox="1"/>
            <p:nvPr/>
          </p:nvSpPr>
          <p:spPr>
            <a:xfrm rot="18832712">
              <a:off x="7936637" y="2255564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Offset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C163B33-F10C-E1A8-ED08-46903F6558D1}"/>
                </a:ext>
              </a:extLst>
            </p:cNvPr>
            <p:cNvSpPr txBox="1"/>
            <p:nvPr/>
          </p:nvSpPr>
          <p:spPr>
            <a:xfrm rot="18832712">
              <a:off x="8131598" y="2141128"/>
              <a:ext cx="8744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Metadata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1C62CD0-BA25-2A3B-5B23-CC3D1A5CCFEC}"/>
                </a:ext>
              </a:extLst>
            </p:cNvPr>
            <p:cNvSpPr txBox="1"/>
            <p:nvPr/>
          </p:nvSpPr>
          <p:spPr>
            <a:xfrm rot="18832712">
              <a:off x="8413677" y="2185056"/>
              <a:ext cx="820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Ref count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659575-20D2-C985-DD4F-1FB523B293F3}"/>
              </a:ext>
            </a:extLst>
          </p:cNvPr>
          <p:cNvGrpSpPr/>
          <p:nvPr/>
        </p:nvGrpSpPr>
        <p:grpSpPr>
          <a:xfrm>
            <a:off x="4145787" y="4680373"/>
            <a:ext cx="1385251" cy="1127361"/>
            <a:chOff x="7569366" y="1865274"/>
            <a:chExt cx="1385251" cy="112736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7506878-3729-EE77-7E7B-742E8EE22826}"/>
                </a:ext>
              </a:extLst>
            </p:cNvPr>
            <p:cNvSpPr/>
            <p:nvPr/>
          </p:nvSpPr>
          <p:spPr>
            <a:xfrm>
              <a:off x="7609036" y="2579797"/>
              <a:ext cx="411011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8D9D666-1EDF-4BD5-5725-19933518EDC7}"/>
                </a:ext>
              </a:extLst>
            </p:cNvPr>
            <p:cNvSpPr/>
            <p:nvPr/>
          </p:nvSpPr>
          <p:spPr>
            <a:xfrm>
              <a:off x="8020047" y="2579797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858F212-DDB2-2168-ED03-2C15C829B515}"/>
                </a:ext>
              </a:extLst>
            </p:cNvPr>
            <p:cNvSpPr/>
            <p:nvPr/>
          </p:nvSpPr>
          <p:spPr>
            <a:xfrm>
              <a:off x="8260589" y="2577725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16AAB85-8B7D-EF53-433E-3971DA6F07CB}"/>
                </a:ext>
              </a:extLst>
            </p:cNvPr>
            <p:cNvSpPr/>
            <p:nvPr/>
          </p:nvSpPr>
          <p:spPr>
            <a:xfrm>
              <a:off x="8502692" y="2577725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76F73D2-33C3-9F32-0647-BDADA1D229DB}"/>
                </a:ext>
              </a:extLst>
            </p:cNvPr>
            <p:cNvSpPr txBox="1"/>
            <p:nvPr/>
          </p:nvSpPr>
          <p:spPr>
            <a:xfrm rot="18832712">
              <a:off x="7627460" y="2247691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Perms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1F3A1C-A58E-0B9B-13B6-5C4EFE32276B}"/>
                </a:ext>
              </a:extLst>
            </p:cNvPr>
            <p:cNvSpPr txBox="1"/>
            <p:nvPr/>
          </p:nvSpPr>
          <p:spPr>
            <a:xfrm>
              <a:off x="7569366" y="2637821"/>
              <a:ext cx="496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r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683A7E-FC4F-27AD-BD1C-227CDC0D3532}"/>
                </a:ext>
              </a:extLst>
            </p:cNvPr>
            <p:cNvSpPr txBox="1"/>
            <p:nvPr/>
          </p:nvSpPr>
          <p:spPr>
            <a:xfrm rot="18832712">
              <a:off x="7936637" y="2255564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Offset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D76C229-7901-F789-4EB7-198A287CC21D}"/>
                </a:ext>
              </a:extLst>
            </p:cNvPr>
            <p:cNvSpPr txBox="1"/>
            <p:nvPr/>
          </p:nvSpPr>
          <p:spPr>
            <a:xfrm rot="18832712">
              <a:off x="8110485" y="2187292"/>
              <a:ext cx="9056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Metadata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6C63742-7695-9925-55E7-549472E19CE6}"/>
                </a:ext>
              </a:extLst>
            </p:cNvPr>
            <p:cNvSpPr txBox="1"/>
            <p:nvPr/>
          </p:nvSpPr>
          <p:spPr>
            <a:xfrm rot="18832712">
              <a:off x="8413677" y="2185056"/>
              <a:ext cx="820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Ref count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21D026B-E3CE-D182-C991-3F5750B9CF23}"/>
              </a:ext>
            </a:extLst>
          </p:cNvPr>
          <p:cNvGrpSpPr/>
          <p:nvPr/>
        </p:nvGrpSpPr>
        <p:grpSpPr>
          <a:xfrm>
            <a:off x="5274848" y="4710872"/>
            <a:ext cx="1388372" cy="1096035"/>
            <a:chOff x="7566245" y="1896600"/>
            <a:chExt cx="1388372" cy="109603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A6DF72-8C9B-8504-3727-A6E91F9D4547}"/>
                </a:ext>
              </a:extLst>
            </p:cNvPr>
            <p:cNvSpPr/>
            <p:nvPr/>
          </p:nvSpPr>
          <p:spPr>
            <a:xfrm>
              <a:off x="7609036" y="2579797"/>
              <a:ext cx="411011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4DEFA1D-9110-8F75-55FD-DE5BC153874B}"/>
                </a:ext>
              </a:extLst>
            </p:cNvPr>
            <p:cNvSpPr/>
            <p:nvPr/>
          </p:nvSpPr>
          <p:spPr>
            <a:xfrm>
              <a:off x="8020047" y="2579797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25A9024-628F-660F-9BAC-F5D0646839D6}"/>
                </a:ext>
              </a:extLst>
            </p:cNvPr>
            <p:cNvSpPr/>
            <p:nvPr/>
          </p:nvSpPr>
          <p:spPr>
            <a:xfrm>
              <a:off x="8260589" y="2577725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1432022-C3CE-B021-936F-497CCC78EC7C}"/>
                </a:ext>
              </a:extLst>
            </p:cNvPr>
            <p:cNvSpPr/>
            <p:nvPr/>
          </p:nvSpPr>
          <p:spPr>
            <a:xfrm>
              <a:off x="8502692" y="2577725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9E13D74-7A97-3824-B642-0DF27A90EDFE}"/>
                </a:ext>
              </a:extLst>
            </p:cNvPr>
            <p:cNvSpPr txBox="1"/>
            <p:nvPr/>
          </p:nvSpPr>
          <p:spPr>
            <a:xfrm rot="18832712">
              <a:off x="7627460" y="2247691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Perms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3AF641-509D-0D08-9843-8979F54B8F4B}"/>
                </a:ext>
              </a:extLst>
            </p:cNvPr>
            <p:cNvSpPr txBox="1"/>
            <p:nvPr/>
          </p:nvSpPr>
          <p:spPr>
            <a:xfrm>
              <a:off x="7566245" y="2637821"/>
              <a:ext cx="496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w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EA31DA-47CF-2E1F-E848-C4E0698E9D10}"/>
                </a:ext>
              </a:extLst>
            </p:cNvPr>
            <p:cNvSpPr txBox="1"/>
            <p:nvPr/>
          </p:nvSpPr>
          <p:spPr>
            <a:xfrm rot="18832712">
              <a:off x="7936637" y="2255564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Offset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1F582C4-5542-F9FE-39B0-B237F409A737}"/>
                </a:ext>
              </a:extLst>
            </p:cNvPr>
            <p:cNvSpPr txBox="1"/>
            <p:nvPr/>
          </p:nvSpPr>
          <p:spPr>
            <a:xfrm rot="18832712">
              <a:off x="8142529" y="2163886"/>
              <a:ext cx="802358" cy="267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Metadata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2C54786-6C22-6FD4-F089-BD30E0208234}"/>
                </a:ext>
              </a:extLst>
            </p:cNvPr>
            <p:cNvSpPr txBox="1"/>
            <p:nvPr/>
          </p:nvSpPr>
          <p:spPr>
            <a:xfrm rot="18832712">
              <a:off x="8413677" y="2185056"/>
              <a:ext cx="820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Ref count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679AE6E-E390-ABB7-3D7A-EA108B6C9B25}"/>
              </a:ext>
            </a:extLst>
          </p:cNvPr>
          <p:cNvSpPr txBox="1"/>
          <p:nvPr/>
        </p:nvSpPr>
        <p:spPr>
          <a:xfrm>
            <a:off x="1809966" y="5255711"/>
            <a:ext cx="124763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Six-entry open file table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7708039A-C27E-A5AC-7FB3-66331D0C2543}"/>
              </a:ext>
            </a:extLst>
          </p:cNvPr>
          <p:cNvSpPr/>
          <p:nvPr/>
        </p:nvSpPr>
        <p:spPr>
          <a:xfrm>
            <a:off x="2897226" y="5380239"/>
            <a:ext cx="100587" cy="45602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AA209D0-8D59-696D-5058-02FF53654A65}"/>
              </a:ext>
            </a:extLst>
          </p:cNvPr>
          <p:cNvGrpSpPr/>
          <p:nvPr/>
        </p:nvGrpSpPr>
        <p:grpSpPr>
          <a:xfrm>
            <a:off x="6449979" y="4704379"/>
            <a:ext cx="1342410" cy="1118487"/>
            <a:chOff x="5167296" y="2682119"/>
            <a:chExt cx="1342410" cy="11184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4AEEA3-998A-848C-9890-84FEA12FE69A}"/>
                </a:ext>
              </a:extLst>
            </p:cNvPr>
            <p:cNvSpPr/>
            <p:nvPr/>
          </p:nvSpPr>
          <p:spPr>
            <a:xfrm>
              <a:off x="5167296" y="3373764"/>
              <a:ext cx="1123798" cy="426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97B6AA6-A894-8497-9EF2-670B3B1EE72A}"/>
                </a:ext>
              </a:extLst>
            </p:cNvPr>
            <p:cNvGrpSpPr/>
            <p:nvPr/>
          </p:nvGrpSpPr>
          <p:grpSpPr>
            <a:xfrm>
              <a:off x="5167593" y="2682119"/>
              <a:ext cx="1342113" cy="1108901"/>
              <a:chOff x="10738214" y="1888035"/>
              <a:chExt cx="1342113" cy="110890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A9D97B3-4095-1FB5-3D54-5C8775A185BE}"/>
                  </a:ext>
                </a:extLst>
              </p:cNvPr>
              <p:cNvGrpSpPr/>
              <p:nvPr/>
            </p:nvGrpSpPr>
            <p:grpSpPr>
              <a:xfrm>
                <a:off x="10908760" y="1888035"/>
                <a:ext cx="1171567" cy="836715"/>
                <a:chOff x="7783050" y="1889280"/>
                <a:chExt cx="1171567" cy="836715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338797F-3F86-5B1F-3225-34C4B4A0932B}"/>
                    </a:ext>
                  </a:extLst>
                </p:cNvPr>
                <p:cNvSpPr txBox="1"/>
                <p:nvPr/>
              </p:nvSpPr>
              <p:spPr>
                <a:xfrm rot="18832712">
                  <a:off x="7627460" y="2247691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Perms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4A7DEA2-4D82-8DA3-5585-CB376A81502A}"/>
                    </a:ext>
                  </a:extLst>
                </p:cNvPr>
                <p:cNvSpPr txBox="1"/>
                <p:nvPr/>
              </p:nvSpPr>
              <p:spPr>
                <a:xfrm rot="18832712">
                  <a:off x="7936637" y="2255564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Offset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1B4469F-FDC3-7C50-C3D3-BA679CA1C4D3}"/>
                    </a:ext>
                  </a:extLst>
                </p:cNvPr>
                <p:cNvSpPr txBox="1"/>
                <p:nvPr/>
              </p:nvSpPr>
              <p:spPr>
                <a:xfrm rot="18832712">
                  <a:off x="8157636" y="2174978"/>
                  <a:ext cx="83300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Metadata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31B548A-97E0-A4C8-4175-BF4D58C233FF}"/>
                    </a:ext>
                  </a:extLst>
                </p:cNvPr>
                <p:cNvSpPr txBox="1"/>
                <p:nvPr/>
              </p:nvSpPr>
              <p:spPr>
                <a:xfrm rot="18832712">
                  <a:off x="8413677" y="2185056"/>
                  <a:ext cx="82026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Ref count</a:t>
                  </a:r>
                </a:p>
              </p:txBody>
            </p:sp>
          </p:grp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580F809-016A-840F-5934-675D11B565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38214" y="2581847"/>
                <a:ext cx="1117908" cy="4150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7313807-F5AA-511B-A186-5AE7AFDBF5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48920" y="2595057"/>
                <a:ext cx="1107202" cy="3909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BFD037E-9022-4EE7-887E-463A44E8B5AB}"/>
              </a:ext>
            </a:extLst>
          </p:cNvPr>
          <p:cNvSpPr/>
          <p:nvPr/>
        </p:nvSpPr>
        <p:spPr>
          <a:xfrm>
            <a:off x="3039278" y="5394611"/>
            <a:ext cx="1157850" cy="4268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5A6FFA-A762-C373-5EBA-83091211D099}"/>
              </a:ext>
            </a:extLst>
          </p:cNvPr>
          <p:cNvSpPr/>
          <p:nvPr/>
        </p:nvSpPr>
        <p:spPr>
          <a:xfrm>
            <a:off x="4197316" y="5392468"/>
            <a:ext cx="1123798" cy="4268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7CF4AE-785F-6C9E-B998-5B8AAB4FF0E5}"/>
              </a:ext>
            </a:extLst>
          </p:cNvPr>
          <p:cNvSpPr/>
          <p:nvPr/>
        </p:nvSpPr>
        <p:spPr>
          <a:xfrm>
            <a:off x="5320851" y="5394214"/>
            <a:ext cx="1123798" cy="4268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0AFBE94-B927-0C50-D117-AB50C43E2647}"/>
              </a:ext>
            </a:extLst>
          </p:cNvPr>
          <p:cNvGrpSpPr/>
          <p:nvPr/>
        </p:nvGrpSpPr>
        <p:grpSpPr>
          <a:xfrm>
            <a:off x="29653" y="2423438"/>
            <a:ext cx="5027553" cy="1281901"/>
            <a:chOff x="6701371" y="509282"/>
            <a:chExt cx="5027553" cy="1281901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87ADB0F-34C4-8046-9AD8-C5470A401549}"/>
                </a:ext>
              </a:extLst>
            </p:cNvPr>
            <p:cNvSpPr/>
            <p:nvPr/>
          </p:nvSpPr>
          <p:spPr>
            <a:xfrm>
              <a:off x="9100699" y="883530"/>
              <a:ext cx="2408928" cy="589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2AF9351-EEC9-9420-4BA8-EEED90D4A37C}"/>
                </a:ext>
              </a:extLst>
            </p:cNvPr>
            <p:cNvGrpSpPr/>
            <p:nvPr/>
          </p:nvGrpSpPr>
          <p:grpSpPr>
            <a:xfrm>
              <a:off x="9100701" y="1473411"/>
              <a:ext cx="1205532" cy="266219"/>
              <a:chOff x="6933236" y="2141312"/>
              <a:chExt cx="1205532" cy="266219"/>
            </a:xfrm>
            <a:solidFill>
              <a:schemeClr val="bg1">
                <a:lumMod val="95000"/>
              </a:schemeClr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08B08E9-67E5-6CE3-E483-FD185ABAF7EE}"/>
                  </a:ext>
                </a:extLst>
              </p:cNvPr>
              <p:cNvSpPr/>
              <p:nvPr/>
            </p:nvSpPr>
            <p:spPr>
              <a:xfrm>
                <a:off x="6933236" y="2141314"/>
                <a:ext cx="302452" cy="266217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4F076E0-932A-59E4-A880-20A48CF34172}"/>
                  </a:ext>
                </a:extLst>
              </p:cNvPr>
              <p:cNvSpPr/>
              <p:nvPr/>
            </p:nvSpPr>
            <p:spPr>
              <a:xfrm>
                <a:off x="7233550" y="2141313"/>
                <a:ext cx="302452" cy="266217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E9968EE-31F2-C464-5F3B-16F20E990137}"/>
                  </a:ext>
                </a:extLst>
              </p:cNvPr>
              <p:cNvSpPr/>
              <p:nvPr/>
            </p:nvSpPr>
            <p:spPr>
              <a:xfrm>
                <a:off x="7536001" y="2141313"/>
                <a:ext cx="304587" cy="266217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E35499B-1733-C7DB-5B29-C0C8916FD5CD}"/>
                  </a:ext>
                </a:extLst>
              </p:cNvPr>
              <p:cNvSpPr/>
              <p:nvPr/>
            </p:nvSpPr>
            <p:spPr>
              <a:xfrm>
                <a:off x="7840588" y="2141312"/>
                <a:ext cx="298180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44883A5-B3FF-8670-9AF8-54F8D70FB585}"/>
                </a:ext>
              </a:extLst>
            </p:cNvPr>
            <p:cNvGrpSpPr/>
            <p:nvPr/>
          </p:nvGrpSpPr>
          <p:grpSpPr>
            <a:xfrm>
              <a:off x="10604409" y="1473411"/>
              <a:ext cx="304590" cy="266222"/>
              <a:chOff x="8136630" y="2141309"/>
              <a:chExt cx="304590" cy="266222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7CF5D3E-9CBC-546C-4F0A-FAACA7E9B893}"/>
                  </a:ext>
                </a:extLst>
              </p:cNvPr>
              <p:cNvSpPr/>
              <p:nvPr/>
            </p:nvSpPr>
            <p:spPr>
              <a:xfrm>
                <a:off x="8136630" y="2141314"/>
                <a:ext cx="302452" cy="2662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24124A32-7553-DCCE-5204-93A6428086C1}"/>
                  </a:ext>
                </a:extLst>
              </p:cNvPr>
              <p:cNvCxnSpPr/>
              <p:nvPr/>
            </p:nvCxnSpPr>
            <p:spPr>
              <a:xfrm flipH="1">
                <a:off x="8140906" y="2141311"/>
                <a:ext cx="296038" cy="2662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6234602-A3B0-A9B2-1DE3-9C53247183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0906" y="2141309"/>
                <a:ext cx="300314" cy="266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1922C91-D2EC-D7BE-C95A-AABDDBFABCAC}"/>
                </a:ext>
              </a:extLst>
            </p:cNvPr>
            <p:cNvSpPr/>
            <p:nvPr/>
          </p:nvSpPr>
          <p:spPr>
            <a:xfrm>
              <a:off x="10304095" y="1473411"/>
              <a:ext cx="302452" cy="266217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82EB5FE-7A49-1B52-D597-CD0308155E3E}"/>
                </a:ext>
              </a:extLst>
            </p:cNvPr>
            <p:cNvGrpSpPr/>
            <p:nvPr/>
          </p:nvGrpSpPr>
          <p:grpSpPr>
            <a:xfrm>
              <a:off x="10900447" y="1473411"/>
              <a:ext cx="304590" cy="266222"/>
              <a:chOff x="8136630" y="2141309"/>
              <a:chExt cx="304590" cy="266222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50CEC68-EE09-A812-94DC-8921F4196137}"/>
                  </a:ext>
                </a:extLst>
              </p:cNvPr>
              <p:cNvSpPr/>
              <p:nvPr/>
            </p:nvSpPr>
            <p:spPr>
              <a:xfrm>
                <a:off x="8136630" y="2141314"/>
                <a:ext cx="302452" cy="2662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B89FD45-946C-658E-653F-612F34C45ACF}"/>
                  </a:ext>
                </a:extLst>
              </p:cNvPr>
              <p:cNvCxnSpPr/>
              <p:nvPr/>
            </p:nvCxnSpPr>
            <p:spPr>
              <a:xfrm flipH="1">
                <a:off x="8140906" y="2141311"/>
                <a:ext cx="296038" cy="2662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04C1805-0474-D4AD-49F3-FF8D6DEED3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0906" y="2141309"/>
                <a:ext cx="300314" cy="266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E344E59-FAB8-0CF2-FAA9-16B89A6D7257}"/>
                </a:ext>
              </a:extLst>
            </p:cNvPr>
            <p:cNvGrpSpPr/>
            <p:nvPr/>
          </p:nvGrpSpPr>
          <p:grpSpPr>
            <a:xfrm>
              <a:off x="11202899" y="1473411"/>
              <a:ext cx="304590" cy="266222"/>
              <a:chOff x="8136630" y="2141309"/>
              <a:chExt cx="304590" cy="266222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B9AD4D4-216E-A19B-B073-24D1082072D5}"/>
                  </a:ext>
                </a:extLst>
              </p:cNvPr>
              <p:cNvSpPr/>
              <p:nvPr/>
            </p:nvSpPr>
            <p:spPr>
              <a:xfrm>
                <a:off x="8136630" y="2141314"/>
                <a:ext cx="302452" cy="2662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D8F671C5-1C1F-64C2-EECE-25F6C71C122C}"/>
                  </a:ext>
                </a:extLst>
              </p:cNvPr>
              <p:cNvCxnSpPr/>
              <p:nvPr/>
            </p:nvCxnSpPr>
            <p:spPr>
              <a:xfrm flipH="1">
                <a:off x="8140906" y="2141311"/>
                <a:ext cx="296038" cy="2662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13563C01-7A98-8A56-73BB-8182293DB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0906" y="2141309"/>
                <a:ext cx="300314" cy="266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C79BD9F-B59A-7972-B2AF-E7572584C7DA}"/>
                </a:ext>
              </a:extLst>
            </p:cNvPr>
            <p:cNvSpPr txBox="1"/>
            <p:nvPr/>
          </p:nvSpPr>
          <p:spPr>
            <a:xfrm>
              <a:off x="8873513" y="509282"/>
              <a:ext cx="28554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/</a:t>
              </a:r>
              <a:r>
                <a:rPr lang="en-US" sz="20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usr</a:t>
              </a:r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/bin/sh:17756</a:t>
              </a:r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5A79675A-4E92-9CD0-6DFE-998796654400}"/>
                </a:ext>
              </a:extLst>
            </p:cNvPr>
            <p:cNvSpPr/>
            <p:nvPr/>
          </p:nvSpPr>
          <p:spPr>
            <a:xfrm>
              <a:off x="8885404" y="877118"/>
              <a:ext cx="147980" cy="575318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EFC9D38-E2F9-744A-A863-755FA8D3C56C}"/>
                </a:ext>
              </a:extLst>
            </p:cNvPr>
            <p:cNvSpPr txBox="1"/>
            <p:nvPr/>
          </p:nvSpPr>
          <p:spPr>
            <a:xfrm>
              <a:off x="7467028" y="756309"/>
              <a:ext cx="1402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Other fields</a:t>
              </a:r>
            </a:p>
          </p:txBody>
        </p:sp>
        <p:sp>
          <p:nvSpPr>
            <p:cNvPr id="65" name="Left Brace 64">
              <a:extLst>
                <a:ext uri="{FF2B5EF4-FFF2-40B4-BE49-F238E27FC236}">
                  <a16:creationId xmlns:a16="http://schemas.microsoft.com/office/drawing/2014/main" id="{37306096-2538-5F0B-3DA3-817CEDE74A55}"/>
                </a:ext>
              </a:extLst>
            </p:cNvPr>
            <p:cNvSpPr/>
            <p:nvPr/>
          </p:nvSpPr>
          <p:spPr>
            <a:xfrm>
              <a:off x="8885404" y="1485709"/>
              <a:ext cx="147980" cy="258392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7EF3E89-72D8-D266-1FB3-2537E2294523}"/>
                </a:ext>
              </a:extLst>
            </p:cNvPr>
            <p:cNvSpPr txBox="1"/>
            <p:nvPr/>
          </p:nvSpPr>
          <p:spPr>
            <a:xfrm>
              <a:off x="6701371" y="1421851"/>
              <a:ext cx="2167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Eight-entry </a:t>
              </a:r>
              <a:r>
                <a:rPr lang="en-US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fd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table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83A8426-369E-C4CD-C54E-FA4382E36A73}"/>
              </a:ext>
            </a:extLst>
          </p:cNvPr>
          <p:cNvGrpSpPr/>
          <p:nvPr/>
        </p:nvGrpSpPr>
        <p:grpSpPr>
          <a:xfrm>
            <a:off x="7568184" y="4702928"/>
            <a:ext cx="1342410" cy="1118487"/>
            <a:chOff x="5167296" y="2682119"/>
            <a:chExt cx="1342410" cy="1118487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CC34BF2-7815-552D-D88E-2B6E52375669}"/>
                </a:ext>
              </a:extLst>
            </p:cNvPr>
            <p:cNvSpPr/>
            <p:nvPr/>
          </p:nvSpPr>
          <p:spPr>
            <a:xfrm>
              <a:off x="5167296" y="3373764"/>
              <a:ext cx="1123798" cy="426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3D40A85-02BA-A2FD-7794-C35DBC502400}"/>
                </a:ext>
              </a:extLst>
            </p:cNvPr>
            <p:cNvGrpSpPr/>
            <p:nvPr/>
          </p:nvGrpSpPr>
          <p:grpSpPr>
            <a:xfrm>
              <a:off x="5167593" y="2682119"/>
              <a:ext cx="1342113" cy="1108901"/>
              <a:chOff x="10738214" y="1888035"/>
              <a:chExt cx="1342113" cy="1108901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EFF3EB0B-7C86-7EE7-B327-8FB80DC216AD}"/>
                  </a:ext>
                </a:extLst>
              </p:cNvPr>
              <p:cNvGrpSpPr/>
              <p:nvPr/>
            </p:nvGrpSpPr>
            <p:grpSpPr>
              <a:xfrm>
                <a:off x="10908760" y="1888035"/>
                <a:ext cx="1171567" cy="836715"/>
                <a:chOff x="7783050" y="1889280"/>
                <a:chExt cx="1171567" cy="836715"/>
              </a:xfrm>
            </p:grpSpPr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FEE5AED5-93E1-0C3A-B1E8-092F9828B136}"/>
                    </a:ext>
                  </a:extLst>
                </p:cNvPr>
                <p:cNvSpPr txBox="1"/>
                <p:nvPr/>
              </p:nvSpPr>
              <p:spPr>
                <a:xfrm rot="18832712">
                  <a:off x="7627460" y="2247691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Perms</a:t>
                  </a: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19CB11C1-B41A-9987-3801-38528F738F9D}"/>
                    </a:ext>
                  </a:extLst>
                </p:cNvPr>
                <p:cNvSpPr txBox="1"/>
                <p:nvPr/>
              </p:nvSpPr>
              <p:spPr>
                <a:xfrm rot="18832712">
                  <a:off x="7936637" y="2255564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Offset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91EF1379-C395-5C87-F7B3-30E92DFE8BB9}"/>
                    </a:ext>
                  </a:extLst>
                </p:cNvPr>
                <p:cNvSpPr txBox="1"/>
                <p:nvPr/>
              </p:nvSpPr>
              <p:spPr>
                <a:xfrm rot="18832712">
                  <a:off x="8157636" y="2174978"/>
                  <a:ext cx="83300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Metadata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2FF18A37-0D28-6F47-A2E0-5A1FCC03E753}"/>
                    </a:ext>
                  </a:extLst>
                </p:cNvPr>
                <p:cNvSpPr txBox="1"/>
                <p:nvPr/>
              </p:nvSpPr>
              <p:spPr>
                <a:xfrm rot="18832712">
                  <a:off x="8413677" y="2185056"/>
                  <a:ext cx="82026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Ref count</a:t>
                  </a:r>
                </a:p>
              </p:txBody>
            </p:sp>
          </p:grp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08336B2-8902-5B90-F466-F18CA55892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38214" y="2581847"/>
                <a:ext cx="1117908" cy="4150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CE63ACD2-8219-1BBF-4FDB-208CC2D4D1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48920" y="2595057"/>
                <a:ext cx="1107202" cy="3909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F28708F-8ED0-9726-22AD-980D141CF099}"/>
              </a:ext>
            </a:extLst>
          </p:cNvPr>
          <p:cNvGrpSpPr/>
          <p:nvPr/>
        </p:nvGrpSpPr>
        <p:grpSpPr>
          <a:xfrm>
            <a:off x="8694188" y="4700823"/>
            <a:ext cx="1342410" cy="1118487"/>
            <a:chOff x="5167296" y="2682119"/>
            <a:chExt cx="1342410" cy="1118487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190B249-5442-4679-BD9E-83F5294B5920}"/>
                </a:ext>
              </a:extLst>
            </p:cNvPr>
            <p:cNvSpPr/>
            <p:nvPr/>
          </p:nvSpPr>
          <p:spPr>
            <a:xfrm>
              <a:off x="5167296" y="3373764"/>
              <a:ext cx="1123798" cy="426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8CF6D2D-1BE1-779F-668E-53440DAF257B}"/>
                </a:ext>
              </a:extLst>
            </p:cNvPr>
            <p:cNvGrpSpPr/>
            <p:nvPr/>
          </p:nvGrpSpPr>
          <p:grpSpPr>
            <a:xfrm>
              <a:off x="5167593" y="2682119"/>
              <a:ext cx="1342113" cy="1108901"/>
              <a:chOff x="10738214" y="1888035"/>
              <a:chExt cx="1342113" cy="1108901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92FFA255-2C03-22F5-E5F0-9E3A1A8EA55A}"/>
                  </a:ext>
                </a:extLst>
              </p:cNvPr>
              <p:cNvGrpSpPr/>
              <p:nvPr/>
            </p:nvGrpSpPr>
            <p:grpSpPr>
              <a:xfrm>
                <a:off x="10908760" y="1888035"/>
                <a:ext cx="1171567" cy="836715"/>
                <a:chOff x="7783050" y="1889280"/>
                <a:chExt cx="1171567" cy="836715"/>
              </a:xfrm>
            </p:grpSpPr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505C758D-98B6-F90C-7866-412C6AA9F41B}"/>
                    </a:ext>
                  </a:extLst>
                </p:cNvPr>
                <p:cNvSpPr txBox="1"/>
                <p:nvPr/>
              </p:nvSpPr>
              <p:spPr>
                <a:xfrm rot="18832712">
                  <a:off x="7627460" y="2247691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Perms</a:t>
                  </a:r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8CB4B9B4-D900-5DF7-71A5-8681457E0129}"/>
                    </a:ext>
                  </a:extLst>
                </p:cNvPr>
                <p:cNvSpPr txBox="1"/>
                <p:nvPr/>
              </p:nvSpPr>
              <p:spPr>
                <a:xfrm rot="18832712">
                  <a:off x="7936637" y="2255564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Offset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C77846F6-AB91-E251-FF9F-22ABEB94A4BD}"/>
                    </a:ext>
                  </a:extLst>
                </p:cNvPr>
                <p:cNvSpPr txBox="1"/>
                <p:nvPr/>
              </p:nvSpPr>
              <p:spPr>
                <a:xfrm rot="18832712">
                  <a:off x="8157636" y="2174978"/>
                  <a:ext cx="83300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Metadata</a:t>
                  </a: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0BFD2422-088A-7AEB-D9F7-4348AEF917DA}"/>
                    </a:ext>
                  </a:extLst>
                </p:cNvPr>
                <p:cNvSpPr txBox="1"/>
                <p:nvPr/>
              </p:nvSpPr>
              <p:spPr>
                <a:xfrm rot="18832712">
                  <a:off x="8413677" y="2185056"/>
                  <a:ext cx="82026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Ref count</a:t>
                  </a:r>
                </a:p>
              </p:txBody>
            </p:sp>
          </p:grp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135C75E-168D-0845-3639-BEB18B6DF0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38214" y="2581847"/>
                <a:ext cx="1117908" cy="4150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1980A10-0DCF-4E86-C8F0-5507CB46E8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48920" y="2595057"/>
                <a:ext cx="1107202" cy="3909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35DF8CB0-7475-3AE8-72FE-94FAADC13465}"/>
              </a:ext>
            </a:extLst>
          </p:cNvPr>
          <p:cNvSpPr txBox="1"/>
          <p:nvPr/>
        </p:nvSpPr>
        <p:spPr>
          <a:xfrm>
            <a:off x="0" y="2149"/>
            <a:ext cx="121920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Lucida Console" panose="020B0609040504020204" pitchFamily="49" charset="0"/>
              </a:rPr>
              <a:t>sort &lt; in.txt | </a:t>
            </a:r>
            <a:r>
              <a:rPr lang="en-US" sz="3600" b="1" dirty="0" err="1">
                <a:latin typeface="Lucida Console" panose="020B0609040504020204" pitchFamily="49" charset="0"/>
              </a:rPr>
              <a:t>wc</a:t>
            </a:r>
            <a:r>
              <a:rPr lang="en-US" sz="3600" b="1" dirty="0">
                <a:latin typeface="Lucida Console" panose="020B0609040504020204" pitchFamily="49" charset="0"/>
              </a:rPr>
              <a:t> -c &gt; out.txt</a:t>
            </a:r>
            <a:endParaRPr lang="en-US" sz="3600" b="1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1857F2E-6A1F-DBCA-9D71-F846AAD02A3B}"/>
              </a:ext>
            </a:extLst>
          </p:cNvPr>
          <p:cNvSpPr txBox="1"/>
          <p:nvPr/>
        </p:nvSpPr>
        <p:spPr>
          <a:xfrm>
            <a:off x="0" y="650403"/>
            <a:ext cx="12192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latin typeface="Lucida Console" panose="020B0609040504020204" pitchFamily="49" charset="0"/>
              </a:rPr>
              <a:t>17756 </a:t>
            </a:r>
            <a:r>
              <a:rPr lang="en-US" sz="1800" dirty="0" err="1">
                <a:latin typeface="Lucida Console" panose="020B0609040504020204" pitchFamily="49" charset="0"/>
              </a:rPr>
              <a:t>execve</a:t>
            </a:r>
            <a:r>
              <a:rPr lang="en-US" sz="1800" dirty="0">
                <a:latin typeface="Lucida Console" panose="020B0609040504020204" pitchFamily="49" charset="0"/>
              </a:rPr>
              <a:t>("/</a:t>
            </a:r>
            <a:r>
              <a:rPr lang="en-US" sz="1800" dirty="0" err="1">
                <a:latin typeface="Lucida Console" panose="020B0609040504020204" pitchFamily="49" charset="0"/>
              </a:rPr>
              <a:t>usr</a:t>
            </a:r>
            <a:r>
              <a:rPr lang="en-US" sz="1800" dirty="0">
                <a:latin typeface="Lucida Console" panose="020B0609040504020204" pitchFamily="49" charset="0"/>
              </a:rPr>
              <a:t>/bin/</a:t>
            </a:r>
            <a:r>
              <a:rPr lang="en-US" sz="1800" dirty="0" err="1">
                <a:latin typeface="Lucida Console" panose="020B0609040504020204" pitchFamily="49" charset="0"/>
              </a:rPr>
              <a:t>sh</a:t>
            </a:r>
            <a:r>
              <a:rPr lang="en-US" sz="1800" dirty="0">
                <a:latin typeface="Lucida Console" panose="020B0609040504020204" pitchFamily="49" charset="0"/>
              </a:rPr>
              <a:t>", ["</a:t>
            </a:r>
            <a:r>
              <a:rPr lang="en-US" sz="1800" dirty="0" err="1">
                <a:latin typeface="Lucida Console" panose="020B0609040504020204" pitchFamily="49" charset="0"/>
              </a:rPr>
              <a:t>sh</a:t>
            </a:r>
            <a:r>
              <a:rPr lang="en-US" sz="1800" dirty="0">
                <a:latin typeface="Lucida Console" panose="020B0609040504020204" pitchFamily="49" charset="0"/>
              </a:rPr>
              <a:t>", "-c", "sort &lt; in.txt | </a:t>
            </a:r>
            <a:r>
              <a:rPr lang="en-US" sz="1800" dirty="0" err="1">
                <a:latin typeface="Lucida Console" panose="020B0609040504020204" pitchFamily="49" charset="0"/>
              </a:rPr>
              <a:t>wc</a:t>
            </a:r>
            <a:r>
              <a:rPr lang="en-US" sz="1800" dirty="0">
                <a:latin typeface="Lucida Console" panose="020B0609040504020204" pitchFamily="49" charset="0"/>
              </a:rPr>
              <a:t> -c &gt; out.txt"]) = 0</a:t>
            </a:r>
          </a:p>
          <a:p>
            <a:r>
              <a:rPr lang="en-US" sz="1800" dirty="0">
                <a:latin typeface="Lucida Console" panose="020B0609040504020204" pitchFamily="49" charset="0"/>
              </a:rPr>
              <a:t>17756 pipe([3, 4])                                                           = 0</a:t>
            </a:r>
          </a:p>
        </p:txBody>
      </p: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id="{99497A7B-826A-D783-C3F6-94103DBD39A0}"/>
              </a:ext>
            </a:extLst>
          </p:cNvPr>
          <p:cNvCxnSpPr>
            <a:cxnSpLocks/>
            <a:stCxn id="76" idx="2"/>
            <a:endCxn id="52" idx="3"/>
          </p:cNvCxnSpPr>
          <p:nvPr/>
        </p:nvCxnSpPr>
        <p:spPr>
          <a:xfrm rot="16200000" flipH="1">
            <a:off x="2551513" y="3682481"/>
            <a:ext cx="1342491" cy="128509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4F680B2B-2BE9-ADA4-A73A-5B7ED58F7144}"/>
              </a:ext>
            </a:extLst>
          </p:cNvPr>
          <p:cNvCxnSpPr>
            <a:cxnSpLocks/>
            <a:stCxn id="77" idx="2"/>
            <a:endCxn id="52" idx="3"/>
          </p:cNvCxnSpPr>
          <p:nvPr/>
        </p:nvCxnSpPr>
        <p:spPr>
          <a:xfrm rot="16200000" flipH="1">
            <a:off x="2701669" y="3832638"/>
            <a:ext cx="1342492" cy="98478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or: Elbow 126">
            <a:extLst>
              <a:ext uri="{FF2B5EF4-FFF2-40B4-BE49-F238E27FC236}">
                <a16:creationId xmlns:a16="http://schemas.microsoft.com/office/drawing/2014/main" id="{721EB566-1EF7-3782-405A-72FF9BC45CA7}"/>
              </a:ext>
            </a:extLst>
          </p:cNvPr>
          <p:cNvCxnSpPr>
            <a:cxnSpLocks/>
            <a:stCxn id="78" idx="2"/>
            <a:endCxn id="52" idx="3"/>
          </p:cNvCxnSpPr>
          <p:nvPr/>
        </p:nvCxnSpPr>
        <p:spPr>
          <a:xfrm rot="16200000" flipH="1">
            <a:off x="2853429" y="3984398"/>
            <a:ext cx="1342492" cy="68126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672175CE-5C71-4601-70FF-38796D028029}"/>
              </a:ext>
            </a:extLst>
          </p:cNvPr>
          <p:cNvCxnSpPr>
            <a:cxnSpLocks/>
            <a:stCxn id="79" idx="2"/>
            <a:endCxn id="43" idx="3"/>
          </p:cNvCxnSpPr>
          <p:nvPr/>
        </p:nvCxnSpPr>
        <p:spPr>
          <a:xfrm rot="16200000" flipH="1">
            <a:off x="3571069" y="3568139"/>
            <a:ext cx="1341248" cy="1512537"/>
          </a:xfrm>
          <a:prstGeom prst="bentConnector3">
            <a:avLst>
              <a:gd name="adj1" fmla="val 40903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B9B122D9-6EB4-5266-5882-81DD3A1EC288}"/>
              </a:ext>
            </a:extLst>
          </p:cNvPr>
          <p:cNvCxnSpPr>
            <a:cxnSpLocks/>
            <a:stCxn id="59" idx="2"/>
            <a:endCxn id="34" idx="3"/>
          </p:cNvCxnSpPr>
          <p:nvPr/>
        </p:nvCxnSpPr>
        <p:spPr>
          <a:xfrm rot="16200000" flipH="1">
            <a:off x="4286663" y="3150723"/>
            <a:ext cx="1340421" cy="2346541"/>
          </a:xfrm>
          <a:prstGeom prst="bentConnector3">
            <a:avLst>
              <a:gd name="adj1" fmla="val 31151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EFC28B-2C0A-435C-3B10-97EF3B12B953}"/>
              </a:ext>
            </a:extLst>
          </p:cNvPr>
          <p:cNvGrpSpPr/>
          <p:nvPr/>
        </p:nvGrpSpPr>
        <p:grpSpPr>
          <a:xfrm>
            <a:off x="3710609" y="5821056"/>
            <a:ext cx="369332" cy="353264"/>
            <a:chOff x="3710609" y="5821056"/>
            <a:chExt cx="369332" cy="35326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1D9191B-1D50-9EF7-2530-C8C56F77320B}"/>
                </a:ext>
              </a:extLst>
            </p:cNvPr>
            <p:cNvCxnSpPr/>
            <p:nvPr/>
          </p:nvCxnSpPr>
          <p:spPr>
            <a:xfrm>
              <a:off x="3829526" y="5821056"/>
              <a:ext cx="0" cy="2531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4B0B5A-A339-031C-47B0-0D06A651AD60}"/>
                </a:ext>
              </a:extLst>
            </p:cNvPr>
            <p:cNvSpPr txBox="1"/>
            <p:nvPr/>
          </p:nvSpPr>
          <p:spPr>
            <a:xfrm rot="5400000">
              <a:off x="3807280" y="5901659"/>
              <a:ext cx="17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1584E6-943B-8734-1612-8A83C6B055B1}"/>
              </a:ext>
            </a:extLst>
          </p:cNvPr>
          <p:cNvGrpSpPr/>
          <p:nvPr/>
        </p:nvGrpSpPr>
        <p:grpSpPr>
          <a:xfrm>
            <a:off x="4829870" y="5819666"/>
            <a:ext cx="369332" cy="353264"/>
            <a:chOff x="3710609" y="5821056"/>
            <a:chExt cx="369332" cy="35326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B5AD6D1-E04B-1197-3874-AD8BADB7EB8B}"/>
                </a:ext>
              </a:extLst>
            </p:cNvPr>
            <p:cNvCxnSpPr/>
            <p:nvPr/>
          </p:nvCxnSpPr>
          <p:spPr>
            <a:xfrm>
              <a:off x="3829526" y="5821056"/>
              <a:ext cx="0" cy="2531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76D1384-866D-8728-759E-FC59C20B59DE}"/>
                </a:ext>
              </a:extLst>
            </p:cNvPr>
            <p:cNvSpPr txBox="1"/>
            <p:nvPr/>
          </p:nvSpPr>
          <p:spPr>
            <a:xfrm rot="5400000">
              <a:off x="3807280" y="5901659"/>
              <a:ext cx="17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CEE3DE1-D082-8DD7-5FC7-BC43EC5C07AD}"/>
              </a:ext>
            </a:extLst>
          </p:cNvPr>
          <p:cNvGrpSpPr/>
          <p:nvPr/>
        </p:nvGrpSpPr>
        <p:grpSpPr>
          <a:xfrm>
            <a:off x="5965333" y="5817725"/>
            <a:ext cx="369332" cy="353264"/>
            <a:chOff x="3710609" y="5821056"/>
            <a:chExt cx="369332" cy="353264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204D8C-E8C4-CB64-8525-805154393978}"/>
                </a:ext>
              </a:extLst>
            </p:cNvPr>
            <p:cNvCxnSpPr/>
            <p:nvPr/>
          </p:nvCxnSpPr>
          <p:spPr>
            <a:xfrm>
              <a:off x="3829526" y="5821056"/>
              <a:ext cx="0" cy="2531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33E36CA-154F-1F42-3A48-468ED4AA40B9}"/>
                </a:ext>
              </a:extLst>
            </p:cNvPr>
            <p:cNvSpPr txBox="1"/>
            <p:nvPr/>
          </p:nvSpPr>
          <p:spPr>
            <a:xfrm rot="5400000">
              <a:off x="3807280" y="5901659"/>
              <a:ext cx="17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DD5695D-4717-8AB9-4690-5A4EA4723D63}"/>
              </a:ext>
            </a:extLst>
          </p:cNvPr>
          <p:cNvGrpSpPr/>
          <p:nvPr/>
        </p:nvGrpSpPr>
        <p:grpSpPr>
          <a:xfrm>
            <a:off x="4922070" y="6297032"/>
            <a:ext cx="1207895" cy="517675"/>
            <a:chOff x="10602046" y="4233998"/>
            <a:chExt cx="1207895" cy="517675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0E54C29-2D4C-03F0-EA73-9A99DB64DEAB}"/>
                </a:ext>
              </a:extLst>
            </p:cNvPr>
            <p:cNvGrpSpPr/>
            <p:nvPr/>
          </p:nvGrpSpPr>
          <p:grpSpPr>
            <a:xfrm>
              <a:off x="10602046" y="4233998"/>
              <a:ext cx="1207895" cy="267962"/>
              <a:chOff x="10602046" y="4233998"/>
              <a:chExt cx="1207895" cy="267962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30B427A-6268-35F5-65DE-75E14D52F01C}"/>
                  </a:ext>
                </a:extLst>
              </p:cNvPr>
              <p:cNvSpPr/>
              <p:nvPr/>
            </p:nvSpPr>
            <p:spPr>
              <a:xfrm>
                <a:off x="10602046" y="4233998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8F937CA-CBED-503C-1606-A06AC1A4924F}"/>
                  </a:ext>
                </a:extLst>
              </p:cNvPr>
              <p:cNvSpPr/>
              <p:nvPr/>
            </p:nvSpPr>
            <p:spPr>
              <a:xfrm>
                <a:off x="10906861" y="4235743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3052F23-69A8-5459-5913-A480A07B6E7C}"/>
                  </a:ext>
                </a:extLst>
              </p:cNvPr>
              <p:cNvSpPr/>
              <p:nvPr/>
            </p:nvSpPr>
            <p:spPr>
              <a:xfrm>
                <a:off x="11209313" y="4235742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193DE46-9CAC-8085-115B-A3A6DFA0955A}"/>
                  </a:ext>
                </a:extLst>
              </p:cNvPr>
              <p:cNvSpPr/>
              <p:nvPr/>
            </p:nvSpPr>
            <p:spPr>
              <a:xfrm>
                <a:off x="11507489" y="4235742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45D786A-E0BA-A152-0F74-6B22591FD5BB}"/>
                </a:ext>
              </a:extLst>
            </p:cNvPr>
            <p:cNvSpPr txBox="1"/>
            <p:nvPr/>
          </p:nvSpPr>
          <p:spPr>
            <a:xfrm>
              <a:off x="10663288" y="4445564"/>
              <a:ext cx="1049266" cy="306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Pipe buffer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903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 animBg="1"/>
      <p:bldP spid="15" grpId="0" animBg="1"/>
      <p:bldP spid="1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roup 224">
            <a:extLst>
              <a:ext uri="{FF2B5EF4-FFF2-40B4-BE49-F238E27FC236}">
                <a16:creationId xmlns:a16="http://schemas.microsoft.com/office/drawing/2014/main" id="{26C0F8A9-E7F4-50C6-82CC-C528CE8A4349}"/>
              </a:ext>
            </a:extLst>
          </p:cNvPr>
          <p:cNvGrpSpPr/>
          <p:nvPr/>
        </p:nvGrpSpPr>
        <p:grpSpPr>
          <a:xfrm>
            <a:off x="3865309" y="2423429"/>
            <a:ext cx="4266752" cy="2572847"/>
            <a:chOff x="3865309" y="2423429"/>
            <a:chExt cx="4266752" cy="2572847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7B416947-3186-A955-5104-0C0CECB8A55B}"/>
                </a:ext>
              </a:extLst>
            </p:cNvPr>
            <p:cNvGrpSpPr/>
            <p:nvPr/>
          </p:nvGrpSpPr>
          <p:grpSpPr>
            <a:xfrm>
              <a:off x="5276650" y="2423429"/>
              <a:ext cx="2855411" cy="1223948"/>
              <a:chOff x="5276650" y="2423429"/>
              <a:chExt cx="2855411" cy="1223948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69D2019D-EF57-316E-5EA8-B98277AF7DF7}"/>
                  </a:ext>
                </a:extLst>
              </p:cNvPr>
              <p:cNvGrpSpPr/>
              <p:nvPr/>
            </p:nvGrpSpPr>
            <p:grpSpPr>
              <a:xfrm>
                <a:off x="5523144" y="2791274"/>
                <a:ext cx="2408928" cy="856103"/>
                <a:chOff x="9100699" y="883530"/>
                <a:chExt cx="2408928" cy="856103"/>
              </a:xfrm>
            </p:grpSpPr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B7A9EE0B-7AC7-34D3-B47F-FB89E2F879E4}"/>
                    </a:ext>
                  </a:extLst>
                </p:cNvPr>
                <p:cNvSpPr/>
                <p:nvPr/>
              </p:nvSpPr>
              <p:spPr>
                <a:xfrm>
                  <a:off x="9100699" y="883530"/>
                  <a:ext cx="2408928" cy="5898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22B700C7-5E2E-EEA9-C9E1-7F34CEDB355F}"/>
                    </a:ext>
                  </a:extLst>
                </p:cNvPr>
                <p:cNvGrpSpPr/>
                <p:nvPr/>
              </p:nvGrpSpPr>
              <p:grpSpPr>
                <a:xfrm>
                  <a:off x="9100701" y="1473411"/>
                  <a:ext cx="1205532" cy="266219"/>
                  <a:chOff x="6933236" y="2141312"/>
                  <a:chExt cx="1205532" cy="266219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5ECAA6FE-091F-ADE1-61BD-CC7ED9C8E8C3}"/>
                      </a:ext>
                    </a:extLst>
                  </p:cNvPr>
                  <p:cNvSpPr/>
                  <p:nvPr/>
                </p:nvSpPr>
                <p:spPr>
                  <a:xfrm>
                    <a:off x="6933236" y="2141314"/>
                    <a:ext cx="302452" cy="266217"/>
                  </a:xfrm>
                  <a:prstGeom prst="rect">
                    <a:avLst/>
                  </a:prstGeom>
                  <a:solidFill>
                    <a:srgbClr val="FFCCCC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7D852B1A-6C3D-6CB8-ED0F-C588194B24A9}"/>
                      </a:ext>
                    </a:extLst>
                  </p:cNvPr>
                  <p:cNvSpPr/>
                  <p:nvPr/>
                </p:nvSpPr>
                <p:spPr>
                  <a:xfrm>
                    <a:off x="7233550" y="2141313"/>
                    <a:ext cx="302452" cy="266217"/>
                  </a:xfrm>
                  <a:prstGeom prst="rect">
                    <a:avLst/>
                  </a:prstGeom>
                  <a:solidFill>
                    <a:srgbClr val="FFCCCC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8FB16D31-60CC-9B92-6BBE-0B484EE4D19D}"/>
                      </a:ext>
                    </a:extLst>
                  </p:cNvPr>
                  <p:cNvSpPr/>
                  <p:nvPr/>
                </p:nvSpPr>
                <p:spPr>
                  <a:xfrm>
                    <a:off x="7536001" y="2141313"/>
                    <a:ext cx="304587" cy="266217"/>
                  </a:xfrm>
                  <a:prstGeom prst="rect">
                    <a:avLst/>
                  </a:prstGeom>
                  <a:solidFill>
                    <a:srgbClr val="FFCCCC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FAA100CE-9B5B-1B41-7D63-9FA27941DCB7}"/>
                      </a:ext>
                    </a:extLst>
                  </p:cNvPr>
                  <p:cNvSpPr/>
                  <p:nvPr/>
                </p:nvSpPr>
                <p:spPr>
                  <a:xfrm>
                    <a:off x="7840588" y="2141312"/>
                    <a:ext cx="298180" cy="266217"/>
                  </a:xfrm>
                  <a:prstGeom prst="rect">
                    <a:avLst/>
                  </a:prstGeom>
                  <a:solidFill>
                    <a:srgbClr val="5BFFC8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1FD9570F-F1B5-F1E9-B376-CC1C01B42810}"/>
                    </a:ext>
                  </a:extLst>
                </p:cNvPr>
                <p:cNvGrpSpPr/>
                <p:nvPr/>
              </p:nvGrpSpPr>
              <p:grpSpPr>
                <a:xfrm>
                  <a:off x="10604409" y="1473411"/>
                  <a:ext cx="304590" cy="266222"/>
                  <a:chOff x="8136630" y="2141309"/>
                  <a:chExt cx="304590" cy="266222"/>
                </a:xfrm>
              </p:grpSpPr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DD5BEE98-C517-3429-1292-8AB531F65551}"/>
                      </a:ext>
                    </a:extLst>
                  </p:cNvPr>
                  <p:cNvSpPr/>
                  <p:nvPr/>
                </p:nvSpPr>
                <p:spPr>
                  <a:xfrm>
                    <a:off x="8136630" y="2141314"/>
                    <a:ext cx="302452" cy="26621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159" name="Straight Connector 158">
                    <a:extLst>
                      <a:ext uri="{FF2B5EF4-FFF2-40B4-BE49-F238E27FC236}">
                        <a16:creationId xmlns:a16="http://schemas.microsoft.com/office/drawing/2014/main" id="{C41B32F2-3EC7-1492-E9CD-88C9A030854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140906" y="2141311"/>
                    <a:ext cx="296038" cy="26621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>
                    <a:extLst>
                      <a:ext uri="{FF2B5EF4-FFF2-40B4-BE49-F238E27FC236}">
                        <a16:creationId xmlns:a16="http://schemas.microsoft.com/office/drawing/2014/main" id="{B65F659E-655C-6CE3-AAB4-85B9DEE493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40906" y="2141309"/>
                    <a:ext cx="300314" cy="26622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61FF43B0-21A4-FC4E-F2E7-2D0EB217AEC5}"/>
                    </a:ext>
                  </a:extLst>
                </p:cNvPr>
                <p:cNvSpPr/>
                <p:nvPr/>
              </p:nvSpPr>
              <p:spPr>
                <a:xfrm>
                  <a:off x="10304095" y="1473411"/>
                  <a:ext cx="302452" cy="266217"/>
                </a:xfrm>
                <a:prstGeom prst="rect">
                  <a:avLst/>
                </a:prstGeom>
                <a:solidFill>
                  <a:srgbClr val="5BFFC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F13714A2-E846-6DF7-4C9B-F60FEC68ED07}"/>
                    </a:ext>
                  </a:extLst>
                </p:cNvPr>
                <p:cNvGrpSpPr/>
                <p:nvPr/>
              </p:nvGrpSpPr>
              <p:grpSpPr>
                <a:xfrm>
                  <a:off x="10900447" y="1473411"/>
                  <a:ext cx="304590" cy="266222"/>
                  <a:chOff x="8136630" y="2141309"/>
                  <a:chExt cx="304590" cy="266222"/>
                </a:xfrm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8F859384-3A46-6493-4892-C8FE12AD64C8}"/>
                      </a:ext>
                    </a:extLst>
                  </p:cNvPr>
                  <p:cNvSpPr/>
                  <p:nvPr/>
                </p:nvSpPr>
                <p:spPr>
                  <a:xfrm>
                    <a:off x="8136630" y="2141314"/>
                    <a:ext cx="302452" cy="26621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F987A3DB-DA52-03F1-C2BB-6F921521D17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140906" y="2141311"/>
                    <a:ext cx="296038" cy="26621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>
                    <a:extLst>
                      <a:ext uri="{FF2B5EF4-FFF2-40B4-BE49-F238E27FC236}">
                        <a16:creationId xmlns:a16="http://schemas.microsoft.com/office/drawing/2014/main" id="{4C370597-9DC6-A01C-CCCB-58C9058153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40906" y="2141309"/>
                    <a:ext cx="300314" cy="26622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891E0B82-19F2-D835-87F8-90E4AAB24939}"/>
                    </a:ext>
                  </a:extLst>
                </p:cNvPr>
                <p:cNvGrpSpPr/>
                <p:nvPr/>
              </p:nvGrpSpPr>
              <p:grpSpPr>
                <a:xfrm>
                  <a:off x="11202899" y="1473411"/>
                  <a:ext cx="304590" cy="266222"/>
                  <a:chOff x="8136630" y="2141309"/>
                  <a:chExt cx="304590" cy="266222"/>
                </a:xfrm>
              </p:grpSpPr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05A0204D-9C1A-354D-0F89-92A422284B7C}"/>
                      </a:ext>
                    </a:extLst>
                  </p:cNvPr>
                  <p:cNvSpPr/>
                  <p:nvPr/>
                </p:nvSpPr>
                <p:spPr>
                  <a:xfrm>
                    <a:off x="8136630" y="2141314"/>
                    <a:ext cx="302452" cy="26621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4813F2DD-0446-9A2C-5BC4-149DD117C47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140906" y="2141311"/>
                    <a:ext cx="296038" cy="26621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E7243B3C-D4EE-98A0-BF19-05587F702A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40906" y="2141309"/>
                    <a:ext cx="300314" cy="26622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2B8BAE9F-6250-3AB0-AFA4-9D5C82BC6F60}"/>
                  </a:ext>
                </a:extLst>
              </p:cNvPr>
              <p:cNvSpPr txBox="1"/>
              <p:nvPr/>
            </p:nvSpPr>
            <p:spPr>
              <a:xfrm>
                <a:off x="5276650" y="2423429"/>
                <a:ext cx="28554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nsolas" panose="020B0609020204030204" pitchFamily="49" charset="0"/>
                    <a:cs typeface="Segoe UI" panose="020B0502040204020203" pitchFamily="34" charset="0"/>
                  </a:rPr>
                  <a:t>/</a:t>
                </a:r>
                <a:r>
                  <a:rPr lang="en-US" sz="2000" dirty="0" err="1">
                    <a:latin typeface="Consolas" panose="020B0609020204030204" pitchFamily="49" charset="0"/>
                    <a:cs typeface="Segoe UI" panose="020B0502040204020203" pitchFamily="34" charset="0"/>
                  </a:rPr>
                  <a:t>usr</a:t>
                </a:r>
                <a:r>
                  <a:rPr lang="en-US" sz="2000" dirty="0">
                    <a:latin typeface="Consolas" panose="020B0609020204030204" pitchFamily="49" charset="0"/>
                    <a:cs typeface="Segoe UI" panose="020B0502040204020203" pitchFamily="34" charset="0"/>
                  </a:rPr>
                  <a:t>/bin/sh:17757</a:t>
                </a:r>
              </a:p>
            </p:txBody>
          </p:sp>
        </p:grpSp>
        <p:cxnSp>
          <p:nvCxnSpPr>
            <p:cNvPr id="189" name="Connector: Elbow 188">
              <a:extLst>
                <a:ext uri="{FF2B5EF4-FFF2-40B4-BE49-F238E27FC236}">
                  <a16:creationId xmlns:a16="http://schemas.microsoft.com/office/drawing/2014/main" id="{F0D258A2-F22E-0E67-4F8E-00E9546C5C17}"/>
                </a:ext>
              </a:extLst>
            </p:cNvPr>
            <p:cNvCxnSpPr>
              <a:cxnSpLocks/>
              <a:stCxn id="161" idx="2"/>
              <a:endCxn id="52" idx="3"/>
            </p:cNvCxnSpPr>
            <p:nvPr/>
          </p:nvCxnSpPr>
          <p:spPr>
            <a:xfrm rot="5400000">
              <a:off x="4095389" y="3417293"/>
              <a:ext cx="1348903" cy="1809064"/>
            </a:xfrm>
            <a:prstGeom prst="bentConnector3">
              <a:avLst>
                <a:gd name="adj1" fmla="val 16106"/>
              </a:avLst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761C7152-18A3-4A27-4A0E-33942B8E311E}"/>
                </a:ext>
              </a:extLst>
            </p:cNvPr>
            <p:cNvGrpSpPr/>
            <p:nvPr/>
          </p:nvGrpSpPr>
          <p:grpSpPr>
            <a:xfrm>
              <a:off x="5662765" y="3643384"/>
              <a:ext cx="302046" cy="219598"/>
              <a:chOff x="5662765" y="3643384"/>
              <a:chExt cx="302046" cy="219598"/>
            </a:xfrm>
          </p:grpSpPr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A856AEB3-87F4-A8D7-C799-BE37124304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2765" y="3862982"/>
                <a:ext cx="30204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CF4D1ECF-948B-53CD-78E9-92CC953DEB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64811" y="3643384"/>
                <a:ext cx="0" cy="2138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96480802-7B5D-5FE2-E45E-1E406ACB7B57}"/>
                </a:ext>
              </a:extLst>
            </p:cNvPr>
            <p:cNvGrpSpPr/>
            <p:nvPr/>
          </p:nvGrpSpPr>
          <p:grpSpPr>
            <a:xfrm>
              <a:off x="5960821" y="3643384"/>
              <a:ext cx="302046" cy="219598"/>
              <a:chOff x="5662765" y="3643384"/>
              <a:chExt cx="302046" cy="219598"/>
            </a:xfrm>
          </p:grpSpPr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28E37927-917B-7C8C-FA6D-773763645C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2765" y="3862982"/>
                <a:ext cx="30204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5D0DF26A-3005-AE77-375D-A851789480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64811" y="3643384"/>
                <a:ext cx="0" cy="2138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0" name="Connector: Elbow 209">
              <a:extLst>
                <a:ext uri="{FF2B5EF4-FFF2-40B4-BE49-F238E27FC236}">
                  <a16:creationId xmlns:a16="http://schemas.microsoft.com/office/drawing/2014/main" id="{87555ABD-C2E1-CFAF-F43F-F36B0C874575}"/>
                </a:ext>
              </a:extLst>
            </p:cNvPr>
            <p:cNvCxnSpPr>
              <a:cxnSpLocks/>
              <a:stCxn id="164" idx="2"/>
              <a:endCxn id="43" idx="3"/>
            </p:cNvCxnSpPr>
            <p:nvPr/>
          </p:nvCxnSpPr>
          <p:spPr>
            <a:xfrm rot="5400000">
              <a:off x="5114945" y="3530389"/>
              <a:ext cx="1347660" cy="1581626"/>
            </a:xfrm>
            <a:prstGeom prst="bentConnector3">
              <a:avLst>
                <a:gd name="adj1" fmla="val 41614"/>
              </a:avLst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or: Elbow 214">
              <a:extLst>
                <a:ext uri="{FF2B5EF4-FFF2-40B4-BE49-F238E27FC236}">
                  <a16:creationId xmlns:a16="http://schemas.microsoft.com/office/drawing/2014/main" id="{7D91B701-4EB6-3488-26F3-31014E6B8560}"/>
                </a:ext>
              </a:extLst>
            </p:cNvPr>
            <p:cNvCxnSpPr>
              <a:cxnSpLocks/>
              <a:stCxn id="145" idx="2"/>
              <a:endCxn id="34" idx="3"/>
            </p:cNvCxnSpPr>
            <p:nvPr/>
          </p:nvCxnSpPr>
          <p:spPr>
            <a:xfrm rot="5400000">
              <a:off x="5830539" y="3946977"/>
              <a:ext cx="1346833" cy="74762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AA5923C-6923-10E4-F85C-DACCA5AC1857}"/>
              </a:ext>
            </a:extLst>
          </p:cNvPr>
          <p:cNvGrpSpPr/>
          <p:nvPr/>
        </p:nvGrpSpPr>
        <p:grpSpPr>
          <a:xfrm>
            <a:off x="3000649" y="4651075"/>
            <a:ext cx="1397735" cy="1157904"/>
            <a:chOff x="7556882" y="1834731"/>
            <a:chExt cx="1397735" cy="115790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5E52C16-6798-CC0E-E52C-D6393CF5418C}"/>
                </a:ext>
              </a:extLst>
            </p:cNvPr>
            <p:cNvSpPr/>
            <p:nvPr/>
          </p:nvSpPr>
          <p:spPr>
            <a:xfrm>
              <a:off x="7609036" y="2579797"/>
              <a:ext cx="411011" cy="412838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569757C-0B1F-13C2-12DF-6309C5CBAC85}"/>
                </a:ext>
              </a:extLst>
            </p:cNvPr>
            <p:cNvSpPr/>
            <p:nvPr/>
          </p:nvSpPr>
          <p:spPr>
            <a:xfrm>
              <a:off x="8020047" y="2579797"/>
              <a:ext cx="240542" cy="412838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0B0E5AC-D545-1A9A-CF2D-C289CF3D486C}"/>
                </a:ext>
              </a:extLst>
            </p:cNvPr>
            <p:cNvSpPr/>
            <p:nvPr/>
          </p:nvSpPr>
          <p:spPr>
            <a:xfrm>
              <a:off x="8260589" y="2577725"/>
              <a:ext cx="240542" cy="412838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5CE20FD-5230-9867-6A7A-6A63D76DC6C4}"/>
                </a:ext>
              </a:extLst>
            </p:cNvPr>
            <p:cNvSpPr/>
            <p:nvPr/>
          </p:nvSpPr>
          <p:spPr>
            <a:xfrm>
              <a:off x="8502692" y="2577725"/>
              <a:ext cx="240542" cy="412838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AD8DF25-5087-EC44-C9A5-A01F62B0187E}"/>
                </a:ext>
              </a:extLst>
            </p:cNvPr>
            <p:cNvSpPr txBox="1"/>
            <p:nvPr/>
          </p:nvSpPr>
          <p:spPr>
            <a:xfrm rot="18832712">
              <a:off x="7627460" y="2247691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Perms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015B297-6385-35DC-F356-1252B7E304A9}"/>
                </a:ext>
              </a:extLst>
            </p:cNvPr>
            <p:cNvSpPr txBox="1"/>
            <p:nvPr/>
          </p:nvSpPr>
          <p:spPr>
            <a:xfrm>
              <a:off x="7556882" y="2637821"/>
              <a:ext cx="496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r/w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9424D5-4881-DDFD-4754-0243C071ABF5}"/>
                </a:ext>
              </a:extLst>
            </p:cNvPr>
            <p:cNvSpPr txBox="1"/>
            <p:nvPr/>
          </p:nvSpPr>
          <p:spPr>
            <a:xfrm rot="18832712">
              <a:off x="7936637" y="2255564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Offset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C163B33-F10C-E1A8-ED08-46903F6558D1}"/>
                </a:ext>
              </a:extLst>
            </p:cNvPr>
            <p:cNvSpPr txBox="1"/>
            <p:nvPr/>
          </p:nvSpPr>
          <p:spPr>
            <a:xfrm rot="18832712">
              <a:off x="8131598" y="2141128"/>
              <a:ext cx="8744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Metadata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1C62CD0-BA25-2A3B-5B23-CC3D1A5CCFEC}"/>
                </a:ext>
              </a:extLst>
            </p:cNvPr>
            <p:cNvSpPr txBox="1"/>
            <p:nvPr/>
          </p:nvSpPr>
          <p:spPr>
            <a:xfrm rot="18832712">
              <a:off x="8413677" y="2185056"/>
              <a:ext cx="820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Ref count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659575-20D2-C985-DD4F-1FB523B293F3}"/>
              </a:ext>
            </a:extLst>
          </p:cNvPr>
          <p:cNvGrpSpPr/>
          <p:nvPr/>
        </p:nvGrpSpPr>
        <p:grpSpPr>
          <a:xfrm>
            <a:off x="4145787" y="4680373"/>
            <a:ext cx="1385251" cy="1127361"/>
            <a:chOff x="7569366" y="1865274"/>
            <a:chExt cx="1385251" cy="112736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7506878-3729-EE77-7E7B-742E8EE22826}"/>
                </a:ext>
              </a:extLst>
            </p:cNvPr>
            <p:cNvSpPr/>
            <p:nvPr/>
          </p:nvSpPr>
          <p:spPr>
            <a:xfrm>
              <a:off x="7609036" y="2579797"/>
              <a:ext cx="411011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8D9D666-1EDF-4BD5-5725-19933518EDC7}"/>
                </a:ext>
              </a:extLst>
            </p:cNvPr>
            <p:cNvSpPr/>
            <p:nvPr/>
          </p:nvSpPr>
          <p:spPr>
            <a:xfrm>
              <a:off x="8020047" y="2579797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858F212-DDB2-2168-ED03-2C15C829B515}"/>
                </a:ext>
              </a:extLst>
            </p:cNvPr>
            <p:cNvSpPr/>
            <p:nvPr/>
          </p:nvSpPr>
          <p:spPr>
            <a:xfrm>
              <a:off x="8260589" y="2577725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16AAB85-8B7D-EF53-433E-3971DA6F07CB}"/>
                </a:ext>
              </a:extLst>
            </p:cNvPr>
            <p:cNvSpPr/>
            <p:nvPr/>
          </p:nvSpPr>
          <p:spPr>
            <a:xfrm>
              <a:off x="8502692" y="2577725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76F73D2-33C3-9F32-0647-BDADA1D229DB}"/>
                </a:ext>
              </a:extLst>
            </p:cNvPr>
            <p:cNvSpPr txBox="1"/>
            <p:nvPr/>
          </p:nvSpPr>
          <p:spPr>
            <a:xfrm rot="18832712">
              <a:off x="7627460" y="2247691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Perms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1F3A1C-A58E-0B9B-13B6-5C4EFE32276B}"/>
                </a:ext>
              </a:extLst>
            </p:cNvPr>
            <p:cNvSpPr txBox="1"/>
            <p:nvPr/>
          </p:nvSpPr>
          <p:spPr>
            <a:xfrm>
              <a:off x="7569366" y="2637821"/>
              <a:ext cx="496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r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683A7E-FC4F-27AD-BD1C-227CDC0D3532}"/>
                </a:ext>
              </a:extLst>
            </p:cNvPr>
            <p:cNvSpPr txBox="1"/>
            <p:nvPr/>
          </p:nvSpPr>
          <p:spPr>
            <a:xfrm rot="18832712">
              <a:off x="7936637" y="2255564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Offset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D76C229-7901-F789-4EB7-198A287CC21D}"/>
                </a:ext>
              </a:extLst>
            </p:cNvPr>
            <p:cNvSpPr txBox="1"/>
            <p:nvPr/>
          </p:nvSpPr>
          <p:spPr>
            <a:xfrm rot="18832712">
              <a:off x="8110485" y="2187292"/>
              <a:ext cx="9056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Metadata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6C63742-7695-9925-55E7-549472E19CE6}"/>
                </a:ext>
              </a:extLst>
            </p:cNvPr>
            <p:cNvSpPr txBox="1"/>
            <p:nvPr/>
          </p:nvSpPr>
          <p:spPr>
            <a:xfrm rot="18832712">
              <a:off x="8413677" y="2185056"/>
              <a:ext cx="820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Ref count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21D026B-E3CE-D182-C991-3F5750B9CF23}"/>
              </a:ext>
            </a:extLst>
          </p:cNvPr>
          <p:cNvGrpSpPr/>
          <p:nvPr/>
        </p:nvGrpSpPr>
        <p:grpSpPr>
          <a:xfrm>
            <a:off x="5274848" y="4710872"/>
            <a:ext cx="1388372" cy="1096035"/>
            <a:chOff x="7566245" y="1896600"/>
            <a:chExt cx="1388372" cy="109603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A6DF72-8C9B-8504-3727-A6E91F9D4547}"/>
                </a:ext>
              </a:extLst>
            </p:cNvPr>
            <p:cNvSpPr/>
            <p:nvPr/>
          </p:nvSpPr>
          <p:spPr>
            <a:xfrm>
              <a:off x="7609036" y="2579797"/>
              <a:ext cx="411011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4DEFA1D-9110-8F75-55FD-DE5BC153874B}"/>
                </a:ext>
              </a:extLst>
            </p:cNvPr>
            <p:cNvSpPr/>
            <p:nvPr/>
          </p:nvSpPr>
          <p:spPr>
            <a:xfrm>
              <a:off x="8020047" y="2579797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25A9024-628F-660F-9BAC-F5D0646839D6}"/>
                </a:ext>
              </a:extLst>
            </p:cNvPr>
            <p:cNvSpPr/>
            <p:nvPr/>
          </p:nvSpPr>
          <p:spPr>
            <a:xfrm>
              <a:off x="8260589" y="2577725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1432022-C3CE-B021-936F-497CCC78EC7C}"/>
                </a:ext>
              </a:extLst>
            </p:cNvPr>
            <p:cNvSpPr/>
            <p:nvPr/>
          </p:nvSpPr>
          <p:spPr>
            <a:xfrm>
              <a:off x="8502692" y="2577725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9E13D74-7A97-3824-B642-0DF27A90EDFE}"/>
                </a:ext>
              </a:extLst>
            </p:cNvPr>
            <p:cNvSpPr txBox="1"/>
            <p:nvPr/>
          </p:nvSpPr>
          <p:spPr>
            <a:xfrm rot="18832712">
              <a:off x="7627460" y="2247691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Perms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3AF641-509D-0D08-9843-8979F54B8F4B}"/>
                </a:ext>
              </a:extLst>
            </p:cNvPr>
            <p:cNvSpPr txBox="1"/>
            <p:nvPr/>
          </p:nvSpPr>
          <p:spPr>
            <a:xfrm>
              <a:off x="7566245" y="2637821"/>
              <a:ext cx="496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w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EA31DA-47CF-2E1F-E848-C4E0698E9D10}"/>
                </a:ext>
              </a:extLst>
            </p:cNvPr>
            <p:cNvSpPr txBox="1"/>
            <p:nvPr/>
          </p:nvSpPr>
          <p:spPr>
            <a:xfrm rot="18832712">
              <a:off x="7936637" y="2255564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Offset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1F582C4-5542-F9FE-39B0-B237F409A737}"/>
                </a:ext>
              </a:extLst>
            </p:cNvPr>
            <p:cNvSpPr txBox="1"/>
            <p:nvPr/>
          </p:nvSpPr>
          <p:spPr>
            <a:xfrm rot="18832712">
              <a:off x="8142529" y="2163886"/>
              <a:ext cx="802358" cy="267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Metadata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2C54786-6C22-6FD4-F089-BD30E0208234}"/>
                </a:ext>
              </a:extLst>
            </p:cNvPr>
            <p:cNvSpPr txBox="1"/>
            <p:nvPr/>
          </p:nvSpPr>
          <p:spPr>
            <a:xfrm rot="18832712">
              <a:off x="8413677" y="2185056"/>
              <a:ext cx="820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Ref count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679AE6E-E390-ABB7-3D7A-EA108B6C9B25}"/>
              </a:ext>
            </a:extLst>
          </p:cNvPr>
          <p:cNvSpPr txBox="1"/>
          <p:nvPr/>
        </p:nvSpPr>
        <p:spPr>
          <a:xfrm>
            <a:off x="1809966" y="5255711"/>
            <a:ext cx="124763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Six-entry open file table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7708039A-C27E-A5AC-7FB3-66331D0C2543}"/>
              </a:ext>
            </a:extLst>
          </p:cNvPr>
          <p:cNvSpPr/>
          <p:nvPr/>
        </p:nvSpPr>
        <p:spPr>
          <a:xfrm>
            <a:off x="2897226" y="5380239"/>
            <a:ext cx="100587" cy="45602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AA209D0-8D59-696D-5058-02FF53654A65}"/>
              </a:ext>
            </a:extLst>
          </p:cNvPr>
          <p:cNvGrpSpPr/>
          <p:nvPr/>
        </p:nvGrpSpPr>
        <p:grpSpPr>
          <a:xfrm>
            <a:off x="6449979" y="4704379"/>
            <a:ext cx="1342410" cy="1118487"/>
            <a:chOff x="5167296" y="2682119"/>
            <a:chExt cx="1342410" cy="11184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4AEEA3-998A-848C-9890-84FEA12FE69A}"/>
                </a:ext>
              </a:extLst>
            </p:cNvPr>
            <p:cNvSpPr/>
            <p:nvPr/>
          </p:nvSpPr>
          <p:spPr>
            <a:xfrm>
              <a:off x="5167296" y="3373764"/>
              <a:ext cx="1123798" cy="426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97B6AA6-A894-8497-9EF2-670B3B1EE72A}"/>
                </a:ext>
              </a:extLst>
            </p:cNvPr>
            <p:cNvGrpSpPr/>
            <p:nvPr/>
          </p:nvGrpSpPr>
          <p:grpSpPr>
            <a:xfrm>
              <a:off x="5167593" y="2682119"/>
              <a:ext cx="1342113" cy="1108901"/>
              <a:chOff x="10738214" y="1888035"/>
              <a:chExt cx="1342113" cy="110890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A9D97B3-4095-1FB5-3D54-5C8775A185BE}"/>
                  </a:ext>
                </a:extLst>
              </p:cNvPr>
              <p:cNvGrpSpPr/>
              <p:nvPr/>
            </p:nvGrpSpPr>
            <p:grpSpPr>
              <a:xfrm>
                <a:off x="10908760" y="1888035"/>
                <a:ext cx="1171567" cy="836715"/>
                <a:chOff x="7783050" y="1889280"/>
                <a:chExt cx="1171567" cy="836715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338797F-3F86-5B1F-3225-34C4B4A0932B}"/>
                    </a:ext>
                  </a:extLst>
                </p:cNvPr>
                <p:cNvSpPr txBox="1"/>
                <p:nvPr/>
              </p:nvSpPr>
              <p:spPr>
                <a:xfrm rot="18832712">
                  <a:off x="7627460" y="2247691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Perms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4A7DEA2-4D82-8DA3-5585-CB376A81502A}"/>
                    </a:ext>
                  </a:extLst>
                </p:cNvPr>
                <p:cNvSpPr txBox="1"/>
                <p:nvPr/>
              </p:nvSpPr>
              <p:spPr>
                <a:xfrm rot="18832712">
                  <a:off x="7936637" y="2255564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Offset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1B4469F-FDC3-7C50-C3D3-BA679CA1C4D3}"/>
                    </a:ext>
                  </a:extLst>
                </p:cNvPr>
                <p:cNvSpPr txBox="1"/>
                <p:nvPr/>
              </p:nvSpPr>
              <p:spPr>
                <a:xfrm rot="18832712">
                  <a:off x="8157636" y="2174978"/>
                  <a:ext cx="83300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Metadata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31B548A-97E0-A4C8-4175-BF4D58C233FF}"/>
                    </a:ext>
                  </a:extLst>
                </p:cNvPr>
                <p:cNvSpPr txBox="1"/>
                <p:nvPr/>
              </p:nvSpPr>
              <p:spPr>
                <a:xfrm rot="18832712">
                  <a:off x="8413677" y="2185056"/>
                  <a:ext cx="82026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Ref count</a:t>
                  </a:r>
                </a:p>
              </p:txBody>
            </p:sp>
          </p:grp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580F809-016A-840F-5934-675D11B565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38214" y="2581847"/>
                <a:ext cx="1117908" cy="4150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7313807-F5AA-511B-A186-5AE7AFDBF5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48920" y="2595057"/>
                <a:ext cx="1107202" cy="3909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BFD037E-9022-4EE7-887E-463A44E8B5AB}"/>
              </a:ext>
            </a:extLst>
          </p:cNvPr>
          <p:cNvSpPr/>
          <p:nvPr/>
        </p:nvSpPr>
        <p:spPr>
          <a:xfrm>
            <a:off x="3039278" y="5394611"/>
            <a:ext cx="1157850" cy="4268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5A6FFA-A762-C373-5EBA-83091211D099}"/>
              </a:ext>
            </a:extLst>
          </p:cNvPr>
          <p:cNvSpPr/>
          <p:nvPr/>
        </p:nvSpPr>
        <p:spPr>
          <a:xfrm>
            <a:off x="4197316" y="5392468"/>
            <a:ext cx="1123798" cy="4268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7CF4AE-785F-6C9E-B998-5B8AAB4FF0E5}"/>
              </a:ext>
            </a:extLst>
          </p:cNvPr>
          <p:cNvSpPr/>
          <p:nvPr/>
        </p:nvSpPr>
        <p:spPr>
          <a:xfrm>
            <a:off x="5320851" y="5394214"/>
            <a:ext cx="1123798" cy="4268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87ADB0F-34C4-8046-9AD8-C5470A401549}"/>
              </a:ext>
            </a:extLst>
          </p:cNvPr>
          <p:cNvSpPr/>
          <p:nvPr/>
        </p:nvSpPr>
        <p:spPr>
          <a:xfrm>
            <a:off x="2428981" y="2797686"/>
            <a:ext cx="2408928" cy="589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2AF9351-EEC9-9420-4BA8-EEED90D4A37C}"/>
              </a:ext>
            </a:extLst>
          </p:cNvPr>
          <p:cNvGrpSpPr/>
          <p:nvPr/>
        </p:nvGrpSpPr>
        <p:grpSpPr>
          <a:xfrm>
            <a:off x="2428983" y="3387567"/>
            <a:ext cx="1205532" cy="266219"/>
            <a:chOff x="6933236" y="2141312"/>
            <a:chExt cx="1205532" cy="266219"/>
          </a:xfrm>
          <a:solidFill>
            <a:schemeClr val="bg1">
              <a:lumMod val="95000"/>
            </a:schemeClr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08B08E9-67E5-6CE3-E483-FD185ABAF7EE}"/>
                </a:ext>
              </a:extLst>
            </p:cNvPr>
            <p:cNvSpPr/>
            <p:nvPr/>
          </p:nvSpPr>
          <p:spPr>
            <a:xfrm>
              <a:off x="6933236" y="2141314"/>
              <a:ext cx="302452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4F076E0-932A-59E4-A880-20A48CF34172}"/>
                </a:ext>
              </a:extLst>
            </p:cNvPr>
            <p:cNvSpPr/>
            <p:nvPr/>
          </p:nvSpPr>
          <p:spPr>
            <a:xfrm>
              <a:off x="7233550" y="2141313"/>
              <a:ext cx="302452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E9968EE-31F2-C464-5F3B-16F20E990137}"/>
                </a:ext>
              </a:extLst>
            </p:cNvPr>
            <p:cNvSpPr/>
            <p:nvPr/>
          </p:nvSpPr>
          <p:spPr>
            <a:xfrm>
              <a:off x="7536001" y="2141313"/>
              <a:ext cx="304587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E35499B-1733-C7DB-5B29-C0C8916FD5CD}"/>
                </a:ext>
              </a:extLst>
            </p:cNvPr>
            <p:cNvSpPr/>
            <p:nvPr/>
          </p:nvSpPr>
          <p:spPr>
            <a:xfrm>
              <a:off x="7840588" y="2141312"/>
              <a:ext cx="298180" cy="266217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44883A5-B3FF-8670-9AF8-54F8D70FB585}"/>
              </a:ext>
            </a:extLst>
          </p:cNvPr>
          <p:cNvGrpSpPr/>
          <p:nvPr/>
        </p:nvGrpSpPr>
        <p:grpSpPr>
          <a:xfrm>
            <a:off x="3932691" y="3387567"/>
            <a:ext cx="304590" cy="266222"/>
            <a:chOff x="8136630" y="2141309"/>
            <a:chExt cx="304590" cy="266222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7CF5D3E-9CBC-546C-4F0A-FAACA7E9B893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4124A32-7553-DCCE-5204-93A6428086C1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234602-A3B0-A9B2-1DE3-9C53247183A0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A1922C91-D2EC-D7BE-C95A-AABDDBFABCAC}"/>
              </a:ext>
            </a:extLst>
          </p:cNvPr>
          <p:cNvSpPr/>
          <p:nvPr/>
        </p:nvSpPr>
        <p:spPr>
          <a:xfrm>
            <a:off x="3632377" y="3387567"/>
            <a:ext cx="302452" cy="266217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82EB5FE-7A49-1B52-D597-CD0308155E3E}"/>
              </a:ext>
            </a:extLst>
          </p:cNvPr>
          <p:cNvGrpSpPr/>
          <p:nvPr/>
        </p:nvGrpSpPr>
        <p:grpSpPr>
          <a:xfrm>
            <a:off x="4228729" y="3387567"/>
            <a:ext cx="304590" cy="266222"/>
            <a:chOff x="8136630" y="2141309"/>
            <a:chExt cx="304590" cy="266222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50CEC68-EE09-A812-94DC-8921F4196137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B89FD45-946C-658E-653F-612F34C45ACF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04C1805-0474-D4AD-49F3-FF8D6DEED3E1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E344E59-FAB8-0CF2-FAA9-16B89A6D7257}"/>
              </a:ext>
            </a:extLst>
          </p:cNvPr>
          <p:cNvGrpSpPr/>
          <p:nvPr/>
        </p:nvGrpSpPr>
        <p:grpSpPr>
          <a:xfrm>
            <a:off x="4531181" y="3387567"/>
            <a:ext cx="304590" cy="266222"/>
            <a:chOff x="8136630" y="2141309"/>
            <a:chExt cx="304590" cy="266222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B9AD4D4-216E-A19B-B073-24D1082072D5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8F671C5-1C1F-64C2-EECE-25F6C71C122C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3563C01-7A98-8A56-73BB-8182293DB48C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Left Brace 62">
            <a:extLst>
              <a:ext uri="{FF2B5EF4-FFF2-40B4-BE49-F238E27FC236}">
                <a16:creationId xmlns:a16="http://schemas.microsoft.com/office/drawing/2014/main" id="{5A79675A-4E92-9CD0-6DFE-998796654400}"/>
              </a:ext>
            </a:extLst>
          </p:cNvPr>
          <p:cNvSpPr/>
          <p:nvPr/>
        </p:nvSpPr>
        <p:spPr>
          <a:xfrm>
            <a:off x="2213686" y="2791274"/>
            <a:ext cx="147980" cy="57531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EFC9D38-E2F9-744A-A863-755FA8D3C56C}"/>
              </a:ext>
            </a:extLst>
          </p:cNvPr>
          <p:cNvSpPr txBox="1"/>
          <p:nvPr/>
        </p:nvSpPr>
        <p:spPr>
          <a:xfrm>
            <a:off x="795310" y="2670465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Other fields</a:t>
            </a:r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37306096-2538-5F0B-3DA3-817CEDE74A55}"/>
              </a:ext>
            </a:extLst>
          </p:cNvPr>
          <p:cNvSpPr/>
          <p:nvPr/>
        </p:nvSpPr>
        <p:spPr>
          <a:xfrm>
            <a:off x="2213686" y="3399865"/>
            <a:ext cx="147980" cy="25839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EF3E89-72D8-D266-1FB3-2537E2294523}"/>
              </a:ext>
            </a:extLst>
          </p:cNvPr>
          <p:cNvSpPr txBox="1"/>
          <p:nvPr/>
        </p:nvSpPr>
        <p:spPr>
          <a:xfrm>
            <a:off x="29653" y="3336007"/>
            <a:ext cx="216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Eight-entry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fd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table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83A8426-369E-C4CD-C54E-FA4382E36A73}"/>
              </a:ext>
            </a:extLst>
          </p:cNvPr>
          <p:cNvGrpSpPr/>
          <p:nvPr/>
        </p:nvGrpSpPr>
        <p:grpSpPr>
          <a:xfrm>
            <a:off x="7568184" y="4702928"/>
            <a:ext cx="1342410" cy="1118487"/>
            <a:chOff x="5167296" y="2682119"/>
            <a:chExt cx="1342410" cy="1118487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CC34BF2-7815-552D-D88E-2B6E52375669}"/>
                </a:ext>
              </a:extLst>
            </p:cNvPr>
            <p:cNvSpPr/>
            <p:nvPr/>
          </p:nvSpPr>
          <p:spPr>
            <a:xfrm>
              <a:off x="5167296" y="3373764"/>
              <a:ext cx="1123798" cy="426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3D40A85-02BA-A2FD-7794-C35DBC502400}"/>
                </a:ext>
              </a:extLst>
            </p:cNvPr>
            <p:cNvGrpSpPr/>
            <p:nvPr/>
          </p:nvGrpSpPr>
          <p:grpSpPr>
            <a:xfrm>
              <a:off x="5167593" y="2682119"/>
              <a:ext cx="1342113" cy="1108901"/>
              <a:chOff x="10738214" y="1888035"/>
              <a:chExt cx="1342113" cy="1108901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EFF3EB0B-7C86-7EE7-B327-8FB80DC216AD}"/>
                  </a:ext>
                </a:extLst>
              </p:cNvPr>
              <p:cNvGrpSpPr/>
              <p:nvPr/>
            </p:nvGrpSpPr>
            <p:grpSpPr>
              <a:xfrm>
                <a:off x="10908760" y="1888035"/>
                <a:ext cx="1171567" cy="836715"/>
                <a:chOff x="7783050" y="1889280"/>
                <a:chExt cx="1171567" cy="836715"/>
              </a:xfrm>
            </p:grpSpPr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FEE5AED5-93E1-0C3A-B1E8-092F9828B136}"/>
                    </a:ext>
                  </a:extLst>
                </p:cNvPr>
                <p:cNvSpPr txBox="1"/>
                <p:nvPr/>
              </p:nvSpPr>
              <p:spPr>
                <a:xfrm rot="18832712">
                  <a:off x="7627460" y="2247691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Perms</a:t>
                  </a: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19CB11C1-B41A-9987-3801-38528F738F9D}"/>
                    </a:ext>
                  </a:extLst>
                </p:cNvPr>
                <p:cNvSpPr txBox="1"/>
                <p:nvPr/>
              </p:nvSpPr>
              <p:spPr>
                <a:xfrm rot="18832712">
                  <a:off x="7936637" y="2255564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Offset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91EF1379-C395-5C87-F7B3-30E92DFE8BB9}"/>
                    </a:ext>
                  </a:extLst>
                </p:cNvPr>
                <p:cNvSpPr txBox="1"/>
                <p:nvPr/>
              </p:nvSpPr>
              <p:spPr>
                <a:xfrm rot="18832712">
                  <a:off x="8157636" y="2174978"/>
                  <a:ext cx="83300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Metadata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2FF18A37-0D28-6F47-A2E0-5A1FCC03E753}"/>
                    </a:ext>
                  </a:extLst>
                </p:cNvPr>
                <p:cNvSpPr txBox="1"/>
                <p:nvPr/>
              </p:nvSpPr>
              <p:spPr>
                <a:xfrm rot="18832712">
                  <a:off x="8413677" y="2185056"/>
                  <a:ext cx="82026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Ref count</a:t>
                  </a:r>
                </a:p>
              </p:txBody>
            </p:sp>
          </p:grp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08336B2-8902-5B90-F466-F18CA55892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38214" y="2581847"/>
                <a:ext cx="1117908" cy="4150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CE63ACD2-8219-1BBF-4FDB-208CC2D4D1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48920" y="2595057"/>
                <a:ext cx="1107202" cy="3909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F28708F-8ED0-9726-22AD-980D141CF099}"/>
              </a:ext>
            </a:extLst>
          </p:cNvPr>
          <p:cNvGrpSpPr/>
          <p:nvPr/>
        </p:nvGrpSpPr>
        <p:grpSpPr>
          <a:xfrm>
            <a:off x="8694188" y="4700823"/>
            <a:ext cx="1342410" cy="1118487"/>
            <a:chOff x="5167296" y="2682119"/>
            <a:chExt cx="1342410" cy="1118487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190B249-5442-4679-BD9E-83F5294B5920}"/>
                </a:ext>
              </a:extLst>
            </p:cNvPr>
            <p:cNvSpPr/>
            <p:nvPr/>
          </p:nvSpPr>
          <p:spPr>
            <a:xfrm>
              <a:off x="5167296" y="3373764"/>
              <a:ext cx="1123798" cy="426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8CF6D2D-1BE1-779F-668E-53440DAF257B}"/>
                </a:ext>
              </a:extLst>
            </p:cNvPr>
            <p:cNvGrpSpPr/>
            <p:nvPr/>
          </p:nvGrpSpPr>
          <p:grpSpPr>
            <a:xfrm>
              <a:off x="5167593" y="2682119"/>
              <a:ext cx="1342113" cy="1108901"/>
              <a:chOff x="10738214" y="1888035"/>
              <a:chExt cx="1342113" cy="1108901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92FFA255-2C03-22F5-E5F0-9E3A1A8EA55A}"/>
                  </a:ext>
                </a:extLst>
              </p:cNvPr>
              <p:cNvGrpSpPr/>
              <p:nvPr/>
            </p:nvGrpSpPr>
            <p:grpSpPr>
              <a:xfrm>
                <a:off x="10908760" y="1888035"/>
                <a:ext cx="1171567" cy="836715"/>
                <a:chOff x="7783050" y="1889280"/>
                <a:chExt cx="1171567" cy="836715"/>
              </a:xfrm>
            </p:grpSpPr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505C758D-98B6-F90C-7866-412C6AA9F41B}"/>
                    </a:ext>
                  </a:extLst>
                </p:cNvPr>
                <p:cNvSpPr txBox="1"/>
                <p:nvPr/>
              </p:nvSpPr>
              <p:spPr>
                <a:xfrm rot="18832712">
                  <a:off x="7627460" y="2247691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Perms</a:t>
                  </a:r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8CB4B9B4-D900-5DF7-71A5-8681457E0129}"/>
                    </a:ext>
                  </a:extLst>
                </p:cNvPr>
                <p:cNvSpPr txBox="1"/>
                <p:nvPr/>
              </p:nvSpPr>
              <p:spPr>
                <a:xfrm rot="18832712">
                  <a:off x="7936637" y="2255564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Offset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C77846F6-AB91-E251-FF9F-22ABEB94A4BD}"/>
                    </a:ext>
                  </a:extLst>
                </p:cNvPr>
                <p:cNvSpPr txBox="1"/>
                <p:nvPr/>
              </p:nvSpPr>
              <p:spPr>
                <a:xfrm rot="18832712">
                  <a:off x="8157636" y="2174978"/>
                  <a:ext cx="83300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Metadata</a:t>
                  </a: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0BFD2422-088A-7AEB-D9F7-4348AEF917DA}"/>
                    </a:ext>
                  </a:extLst>
                </p:cNvPr>
                <p:cNvSpPr txBox="1"/>
                <p:nvPr/>
              </p:nvSpPr>
              <p:spPr>
                <a:xfrm rot="18832712">
                  <a:off x="8413677" y="2185056"/>
                  <a:ext cx="82026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Ref count</a:t>
                  </a:r>
                </a:p>
              </p:txBody>
            </p:sp>
          </p:grp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135C75E-168D-0845-3639-BEB18B6DF0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38214" y="2581847"/>
                <a:ext cx="1117908" cy="4150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1980A10-0DCF-4E86-C8F0-5507CB46E8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48920" y="2595057"/>
                <a:ext cx="1107202" cy="3909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35DF8CB0-7475-3AE8-72FE-94FAADC13465}"/>
              </a:ext>
            </a:extLst>
          </p:cNvPr>
          <p:cNvSpPr txBox="1"/>
          <p:nvPr/>
        </p:nvSpPr>
        <p:spPr>
          <a:xfrm>
            <a:off x="0" y="2149"/>
            <a:ext cx="121920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Lucida Console" panose="020B0609040504020204" pitchFamily="49" charset="0"/>
              </a:rPr>
              <a:t>sort &lt; in.txt | </a:t>
            </a:r>
            <a:r>
              <a:rPr lang="en-US" sz="3600" b="1" dirty="0" err="1">
                <a:latin typeface="Lucida Console" panose="020B0609040504020204" pitchFamily="49" charset="0"/>
              </a:rPr>
              <a:t>wc</a:t>
            </a:r>
            <a:r>
              <a:rPr lang="en-US" sz="3600" b="1" dirty="0">
                <a:latin typeface="Lucida Console" panose="020B0609040504020204" pitchFamily="49" charset="0"/>
              </a:rPr>
              <a:t> -c &gt; out.txt</a:t>
            </a:r>
            <a:endParaRPr lang="en-US" sz="3600" b="1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1857F2E-6A1F-DBCA-9D71-F846AAD02A3B}"/>
              </a:ext>
            </a:extLst>
          </p:cNvPr>
          <p:cNvSpPr txBox="1"/>
          <p:nvPr/>
        </p:nvSpPr>
        <p:spPr>
          <a:xfrm>
            <a:off x="0" y="650403"/>
            <a:ext cx="12192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17756 clone(...)                        = 17757</a:t>
            </a:r>
          </a:p>
          <a:p>
            <a:r>
              <a:rPr lang="en-US" dirty="0">
                <a:latin typeface="Lucida Console" panose="020B0609040504020204" pitchFamily="49" charset="0"/>
              </a:rPr>
              <a:t>17756 close(4)                          = 0</a:t>
            </a:r>
          </a:p>
          <a:p>
            <a:r>
              <a:rPr lang="en-US" dirty="0">
                <a:latin typeface="Lucida Console" panose="020B0609040504020204" pitchFamily="49" charset="0"/>
              </a:rPr>
              <a:t>17756 clone(...)                        = 17758</a:t>
            </a:r>
          </a:p>
          <a:p>
            <a:r>
              <a:rPr lang="en-US" dirty="0">
                <a:latin typeface="Lucida Console" panose="020B0609040504020204" pitchFamily="49" charset="0"/>
              </a:rPr>
              <a:t>17756 close(3)                          = 0</a:t>
            </a:r>
          </a:p>
        </p:txBody>
      </p: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id="{99497A7B-826A-D783-C3F6-94103DBD39A0}"/>
              </a:ext>
            </a:extLst>
          </p:cNvPr>
          <p:cNvCxnSpPr>
            <a:cxnSpLocks/>
            <a:stCxn id="76" idx="2"/>
            <a:endCxn id="52" idx="3"/>
          </p:cNvCxnSpPr>
          <p:nvPr/>
        </p:nvCxnSpPr>
        <p:spPr>
          <a:xfrm rot="16200000" flipH="1">
            <a:off x="2551513" y="3682481"/>
            <a:ext cx="1342491" cy="128509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4F680B2B-2BE9-ADA4-A73A-5B7ED58F7144}"/>
              </a:ext>
            </a:extLst>
          </p:cNvPr>
          <p:cNvCxnSpPr>
            <a:cxnSpLocks/>
            <a:stCxn id="77" idx="2"/>
            <a:endCxn id="52" idx="3"/>
          </p:cNvCxnSpPr>
          <p:nvPr/>
        </p:nvCxnSpPr>
        <p:spPr>
          <a:xfrm rot="16200000" flipH="1">
            <a:off x="2701669" y="3832638"/>
            <a:ext cx="1342492" cy="98478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or: Elbow 126">
            <a:extLst>
              <a:ext uri="{FF2B5EF4-FFF2-40B4-BE49-F238E27FC236}">
                <a16:creationId xmlns:a16="http://schemas.microsoft.com/office/drawing/2014/main" id="{721EB566-1EF7-3782-405A-72FF9BC45CA7}"/>
              </a:ext>
            </a:extLst>
          </p:cNvPr>
          <p:cNvCxnSpPr>
            <a:cxnSpLocks/>
            <a:stCxn id="78" idx="2"/>
            <a:endCxn id="52" idx="3"/>
          </p:cNvCxnSpPr>
          <p:nvPr/>
        </p:nvCxnSpPr>
        <p:spPr>
          <a:xfrm rot="16200000" flipH="1">
            <a:off x="2853429" y="3984398"/>
            <a:ext cx="1342492" cy="68126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672175CE-5C71-4601-70FF-38796D028029}"/>
              </a:ext>
            </a:extLst>
          </p:cNvPr>
          <p:cNvCxnSpPr>
            <a:cxnSpLocks/>
            <a:stCxn id="79" idx="2"/>
            <a:endCxn id="43" idx="3"/>
          </p:cNvCxnSpPr>
          <p:nvPr/>
        </p:nvCxnSpPr>
        <p:spPr>
          <a:xfrm rot="16200000" flipH="1">
            <a:off x="3571069" y="3568139"/>
            <a:ext cx="1341248" cy="1512537"/>
          </a:xfrm>
          <a:prstGeom prst="bentConnector3">
            <a:avLst>
              <a:gd name="adj1" fmla="val 40903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B9B122D9-6EB4-5266-5882-81DD3A1EC288}"/>
              </a:ext>
            </a:extLst>
          </p:cNvPr>
          <p:cNvCxnSpPr>
            <a:cxnSpLocks/>
            <a:stCxn id="59" idx="2"/>
            <a:endCxn id="34" idx="3"/>
          </p:cNvCxnSpPr>
          <p:nvPr/>
        </p:nvCxnSpPr>
        <p:spPr>
          <a:xfrm rot="16200000" flipH="1">
            <a:off x="4286663" y="3150723"/>
            <a:ext cx="1340421" cy="2346541"/>
          </a:xfrm>
          <a:prstGeom prst="bentConnector3">
            <a:avLst>
              <a:gd name="adj1" fmla="val 31151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EFC28B-2C0A-435C-3B10-97EF3B12B953}"/>
              </a:ext>
            </a:extLst>
          </p:cNvPr>
          <p:cNvGrpSpPr/>
          <p:nvPr/>
        </p:nvGrpSpPr>
        <p:grpSpPr>
          <a:xfrm>
            <a:off x="3710609" y="5821056"/>
            <a:ext cx="369332" cy="353264"/>
            <a:chOff x="3710609" y="5821056"/>
            <a:chExt cx="369332" cy="35326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1D9191B-1D50-9EF7-2530-C8C56F77320B}"/>
                </a:ext>
              </a:extLst>
            </p:cNvPr>
            <p:cNvCxnSpPr/>
            <p:nvPr/>
          </p:nvCxnSpPr>
          <p:spPr>
            <a:xfrm>
              <a:off x="3829526" y="5821056"/>
              <a:ext cx="0" cy="2531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4B0B5A-A339-031C-47B0-0D06A651AD60}"/>
                </a:ext>
              </a:extLst>
            </p:cNvPr>
            <p:cNvSpPr txBox="1"/>
            <p:nvPr/>
          </p:nvSpPr>
          <p:spPr>
            <a:xfrm rot="5400000">
              <a:off x="3807280" y="5901659"/>
              <a:ext cx="17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1584E6-943B-8734-1612-8A83C6B055B1}"/>
              </a:ext>
            </a:extLst>
          </p:cNvPr>
          <p:cNvGrpSpPr/>
          <p:nvPr/>
        </p:nvGrpSpPr>
        <p:grpSpPr>
          <a:xfrm>
            <a:off x="4829870" y="5819666"/>
            <a:ext cx="369332" cy="353264"/>
            <a:chOff x="3710609" y="5821056"/>
            <a:chExt cx="369332" cy="35326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B5AD6D1-E04B-1197-3874-AD8BADB7EB8B}"/>
                </a:ext>
              </a:extLst>
            </p:cNvPr>
            <p:cNvCxnSpPr/>
            <p:nvPr/>
          </p:nvCxnSpPr>
          <p:spPr>
            <a:xfrm>
              <a:off x="3829526" y="5821056"/>
              <a:ext cx="0" cy="2531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76D1384-866D-8728-759E-FC59C20B59DE}"/>
                </a:ext>
              </a:extLst>
            </p:cNvPr>
            <p:cNvSpPr txBox="1"/>
            <p:nvPr/>
          </p:nvSpPr>
          <p:spPr>
            <a:xfrm rot="5400000">
              <a:off x="3807280" y="5901659"/>
              <a:ext cx="17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CEE3DE1-D082-8DD7-5FC7-BC43EC5C07AD}"/>
              </a:ext>
            </a:extLst>
          </p:cNvPr>
          <p:cNvGrpSpPr/>
          <p:nvPr/>
        </p:nvGrpSpPr>
        <p:grpSpPr>
          <a:xfrm>
            <a:off x="5965333" y="5817725"/>
            <a:ext cx="369332" cy="353264"/>
            <a:chOff x="3710609" y="5821056"/>
            <a:chExt cx="369332" cy="353264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204D8C-E8C4-CB64-8525-805154393978}"/>
                </a:ext>
              </a:extLst>
            </p:cNvPr>
            <p:cNvCxnSpPr/>
            <p:nvPr/>
          </p:nvCxnSpPr>
          <p:spPr>
            <a:xfrm>
              <a:off x="3829526" y="5821056"/>
              <a:ext cx="0" cy="2531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33E36CA-154F-1F42-3A48-468ED4AA40B9}"/>
                </a:ext>
              </a:extLst>
            </p:cNvPr>
            <p:cNvSpPr txBox="1"/>
            <p:nvPr/>
          </p:nvSpPr>
          <p:spPr>
            <a:xfrm rot="5400000">
              <a:off x="3807280" y="5901659"/>
              <a:ext cx="17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DD5695D-4717-8AB9-4690-5A4EA4723D63}"/>
              </a:ext>
            </a:extLst>
          </p:cNvPr>
          <p:cNvGrpSpPr/>
          <p:nvPr/>
        </p:nvGrpSpPr>
        <p:grpSpPr>
          <a:xfrm>
            <a:off x="4922070" y="6297032"/>
            <a:ext cx="1207895" cy="517675"/>
            <a:chOff x="10602046" y="4233998"/>
            <a:chExt cx="1207895" cy="517675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0E54C29-2D4C-03F0-EA73-9A99DB64DEAB}"/>
                </a:ext>
              </a:extLst>
            </p:cNvPr>
            <p:cNvGrpSpPr/>
            <p:nvPr/>
          </p:nvGrpSpPr>
          <p:grpSpPr>
            <a:xfrm>
              <a:off x="10602046" y="4233998"/>
              <a:ext cx="1207895" cy="267962"/>
              <a:chOff x="10602046" y="4233998"/>
              <a:chExt cx="1207895" cy="267962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30B427A-6268-35F5-65DE-75E14D52F01C}"/>
                  </a:ext>
                </a:extLst>
              </p:cNvPr>
              <p:cNvSpPr/>
              <p:nvPr/>
            </p:nvSpPr>
            <p:spPr>
              <a:xfrm>
                <a:off x="10602046" y="4233998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8F937CA-CBED-503C-1606-A06AC1A4924F}"/>
                  </a:ext>
                </a:extLst>
              </p:cNvPr>
              <p:cNvSpPr/>
              <p:nvPr/>
            </p:nvSpPr>
            <p:spPr>
              <a:xfrm>
                <a:off x="10906861" y="4235743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3052F23-69A8-5459-5913-A480A07B6E7C}"/>
                  </a:ext>
                </a:extLst>
              </p:cNvPr>
              <p:cNvSpPr/>
              <p:nvPr/>
            </p:nvSpPr>
            <p:spPr>
              <a:xfrm>
                <a:off x="11209313" y="4235742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193DE46-9CAC-8085-115B-A3A6DFA0955A}"/>
                  </a:ext>
                </a:extLst>
              </p:cNvPr>
              <p:cNvSpPr/>
              <p:nvPr/>
            </p:nvSpPr>
            <p:spPr>
              <a:xfrm>
                <a:off x="11507489" y="4235742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45D786A-E0BA-A152-0F74-6B22591FD5BB}"/>
                </a:ext>
              </a:extLst>
            </p:cNvPr>
            <p:cNvSpPr txBox="1"/>
            <p:nvPr/>
          </p:nvSpPr>
          <p:spPr>
            <a:xfrm>
              <a:off x="10663288" y="4445564"/>
              <a:ext cx="1049266" cy="306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Pipe buffer</a:t>
              </a: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27B0B946-4FFF-172D-3F79-C028FF37C1A5}"/>
              </a:ext>
            </a:extLst>
          </p:cNvPr>
          <p:cNvSpPr txBox="1"/>
          <p:nvPr/>
        </p:nvSpPr>
        <p:spPr>
          <a:xfrm>
            <a:off x="2201795" y="2423438"/>
            <a:ext cx="285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</a:t>
            </a:r>
            <a:r>
              <a:rPr lang="en-US" sz="2000" dirty="0" err="1">
                <a:latin typeface="Consolas" panose="020B0609020204030204" pitchFamily="49" charset="0"/>
                <a:cs typeface="Segoe UI" panose="020B0502040204020203" pitchFamily="34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/bin/sh:17756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C9BC0299-E516-9CBF-53C0-A804BFB5CF39}"/>
              </a:ext>
            </a:extLst>
          </p:cNvPr>
          <p:cNvSpPr/>
          <p:nvPr/>
        </p:nvSpPr>
        <p:spPr>
          <a:xfrm>
            <a:off x="3938532" y="5399396"/>
            <a:ext cx="240542" cy="412838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A69A7F11-8DF1-85D9-C354-32FF5E8497E3}"/>
              </a:ext>
            </a:extLst>
          </p:cNvPr>
          <p:cNvSpPr/>
          <p:nvPr/>
        </p:nvSpPr>
        <p:spPr>
          <a:xfrm>
            <a:off x="5061477" y="5397837"/>
            <a:ext cx="240542" cy="412838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B4991437-962B-448A-51E1-E6920AC09A02}"/>
              </a:ext>
            </a:extLst>
          </p:cNvPr>
          <p:cNvSpPr/>
          <p:nvPr/>
        </p:nvSpPr>
        <p:spPr>
          <a:xfrm>
            <a:off x="6188307" y="5398991"/>
            <a:ext cx="240542" cy="412838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62E9A5B1-3373-7B01-663F-3B7499938E94}"/>
              </a:ext>
            </a:extLst>
          </p:cNvPr>
          <p:cNvGrpSpPr/>
          <p:nvPr/>
        </p:nvGrpSpPr>
        <p:grpSpPr>
          <a:xfrm>
            <a:off x="3632373" y="3387555"/>
            <a:ext cx="304590" cy="266222"/>
            <a:chOff x="8136630" y="2141309"/>
            <a:chExt cx="304590" cy="266222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1684722F-AA0B-8F4A-0D46-4B1A9ED53AED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27D112E6-B28C-E893-D66E-4C8F826F22AE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235DAABF-357A-B1E1-13E2-F73CC7C8FC92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2" name="Rectangle 251">
            <a:extLst>
              <a:ext uri="{FF2B5EF4-FFF2-40B4-BE49-F238E27FC236}">
                <a16:creationId xmlns:a16="http://schemas.microsoft.com/office/drawing/2014/main" id="{303B50AB-72F5-37BB-0466-4DB1DAB9B003}"/>
              </a:ext>
            </a:extLst>
          </p:cNvPr>
          <p:cNvSpPr/>
          <p:nvPr/>
        </p:nvSpPr>
        <p:spPr>
          <a:xfrm>
            <a:off x="5068962" y="5405335"/>
            <a:ext cx="240542" cy="412838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D93A3F75-C8E8-BC25-4190-2901DA6F0198}"/>
              </a:ext>
            </a:extLst>
          </p:cNvPr>
          <p:cNvSpPr/>
          <p:nvPr/>
        </p:nvSpPr>
        <p:spPr>
          <a:xfrm>
            <a:off x="3946521" y="5401156"/>
            <a:ext cx="240542" cy="412838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9</a:t>
            </a:r>
          </a:p>
        </p:txBody>
      </p: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5ED8B3C6-9493-1990-EEBB-6C451D37D5BC}"/>
              </a:ext>
            </a:extLst>
          </p:cNvPr>
          <p:cNvGrpSpPr/>
          <p:nvPr/>
        </p:nvGrpSpPr>
        <p:grpSpPr>
          <a:xfrm>
            <a:off x="3328590" y="3385002"/>
            <a:ext cx="304590" cy="266222"/>
            <a:chOff x="8136630" y="2141309"/>
            <a:chExt cx="304590" cy="266222"/>
          </a:xfrm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5A969FB8-AC73-3712-E2CA-8D6B445B9BD7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4F4BE637-B52F-2E79-BA40-19C5F2128C2E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CF761522-3AF1-1406-75C1-1210F2E8ECFB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D701744-FF7A-23B0-8DB0-40A45FBE7DB9}"/>
              </a:ext>
            </a:extLst>
          </p:cNvPr>
          <p:cNvGrpSpPr/>
          <p:nvPr/>
        </p:nvGrpSpPr>
        <p:grpSpPr>
          <a:xfrm>
            <a:off x="3865308" y="2429834"/>
            <a:ext cx="7426750" cy="2566444"/>
            <a:chOff x="3865308" y="2429834"/>
            <a:chExt cx="7426750" cy="2566444"/>
          </a:xfrm>
        </p:grpSpPr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C303F912-FB2E-AA99-D441-DF5B99033719}"/>
                </a:ext>
              </a:extLst>
            </p:cNvPr>
            <p:cNvGrpSpPr/>
            <p:nvPr/>
          </p:nvGrpSpPr>
          <p:grpSpPr>
            <a:xfrm>
              <a:off x="3865308" y="2429834"/>
              <a:ext cx="7426750" cy="2566444"/>
              <a:chOff x="3865308" y="2429834"/>
              <a:chExt cx="7426750" cy="2566444"/>
            </a:xfrm>
          </p:grpSpPr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232208BA-F259-4E6F-4E50-88226A5988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4236" y="3874122"/>
                <a:ext cx="30204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860037B3-23F3-09B3-D669-EAD71488F054}"/>
                  </a:ext>
                </a:extLst>
              </p:cNvPr>
              <p:cNvGrpSpPr/>
              <p:nvPr/>
            </p:nvGrpSpPr>
            <p:grpSpPr>
              <a:xfrm>
                <a:off x="3865308" y="2429834"/>
                <a:ext cx="7426750" cy="2566444"/>
                <a:chOff x="3865308" y="2429834"/>
                <a:chExt cx="7426750" cy="2566444"/>
              </a:xfrm>
            </p:grpSpPr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id="{BEE2D25C-E170-B816-A99D-F97ECF7009C1}"/>
                    </a:ext>
                  </a:extLst>
                </p:cNvPr>
                <p:cNvGrpSpPr/>
                <p:nvPr/>
              </p:nvGrpSpPr>
              <p:grpSpPr>
                <a:xfrm>
                  <a:off x="4997963" y="2429834"/>
                  <a:ext cx="6294095" cy="2565198"/>
                  <a:chOff x="4997963" y="2429834"/>
                  <a:chExt cx="6294095" cy="2565198"/>
                </a:xfrm>
              </p:grpSpPr>
              <p:grpSp>
                <p:nvGrpSpPr>
                  <p:cNvPr id="167" name="Group 166">
                    <a:extLst>
                      <a:ext uri="{FF2B5EF4-FFF2-40B4-BE49-F238E27FC236}">
                        <a16:creationId xmlns:a16="http://schemas.microsoft.com/office/drawing/2014/main" id="{9E12D81F-6688-7E32-ACCA-DE881CF9067B}"/>
                      </a:ext>
                    </a:extLst>
                  </p:cNvPr>
                  <p:cNvGrpSpPr/>
                  <p:nvPr/>
                </p:nvGrpSpPr>
                <p:grpSpPr>
                  <a:xfrm>
                    <a:off x="8436647" y="2429834"/>
                    <a:ext cx="2855411" cy="1223948"/>
                    <a:chOff x="5276650" y="2423429"/>
                    <a:chExt cx="2855411" cy="1223948"/>
                  </a:xfrm>
                </p:grpSpPr>
                <p:grpSp>
                  <p:nvGrpSpPr>
                    <p:cNvPr id="168" name="Group 167">
                      <a:extLst>
                        <a:ext uri="{FF2B5EF4-FFF2-40B4-BE49-F238E27FC236}">
                          <a16:creationId xmlns:a16="http://schemas.microsoft.com/office/drawing/2014/main" id="{C77D0B78-7D0B-A13A-E054-2567ED5301B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23144" y="2791274"/>
                      <a:ext cx="2408928" cy="856103"/>
                      <a:chOff x="9100699" y="883530"/>
                      <a:chExt cx="2408928" cy="856103"/>
                    </a:xfrm>
                  </p:grpSpPr>
                  <p:sp>
                    <p:nvSpPr>
                      <p:cNvPr id="170" name="Rectangle 169">
                        <a:extLst>
                          <a:ext uri="{FF2B5EF4-FFF2-40B4-BE49-F238E27FC236}">
                            <a16:creationId xmlns:a16="http://schemas.microsoft.com/office/drawing/2014/main" id="{B1FCF375-1636-CAEC-303A-ADB1FDE46B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00699" y="883530"/>
                        <a:ext cx="2408928" cy="5898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71" name="Group 170">
                        <a:extLst>
                          <a:ext uri="{FF2B5EF4-FFF2-40B4-BE49-F238E27FC236}">
                            <a16:creationId xmlns:a16="http://schemas.microsoft.com/office/drawing/2014/main" id="{946ACAAA-30CC-5625-FF0B-47E205DE305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100701" y="1473411"/>
                        <a:ext cx="1205532" cy="266219"/>
                        <a:chOff x="6933236" y="2141312"/>
                        <a:chExt cx="1205532" cy="266219"/>
                      </a:xfrm>
                      <a:solidFill>
                        <a:schemeClr val="bg1">
                          <a:lumMod val="95000"/>
                        </a:schemeClr>
                      </a:solidFill>
                    </p:grpSpPr>
                    <p:sp>
                      <p:nvSpPr>
                        <p:cNvPr id="185" name="Rectangle 184">
                          <a:extLst>
                            <a:ext uri="{FF2B5EF4-FFF2-40B4-BE49-F238E27FC236}">
                              <a16:creationId xmlns:a16="http://schemas.microsoft.com/office/drawing/2014/main" id="{D0820B07-ADA1-5FFE-21A9-A5E829A304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33236" y="2141314"/>
                          <a:ext cx="302452" cy="266217"/>
                        </a:xfrm>
                        <a:prstGeom prst="rect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p:txBody>
                    </p:sp>
                    <p:sp>
                      <p:nvSpPr>
                        <p:cNvPr id="186" name="Rectangle 185">
                          <a:extLst>
                            <a:ext uri="{FF2B5EF4-FFF2-40B4-BE49-F238E27FC236}">
                              <a16:creationId xmlns:a16="http://schemas.microsoft.com/office/drawing/2014/main" id="{792CCB7B-227A-E7E6-3A79-6793B9E433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233550" y="2141313"/>
                          <a:ext cx="302452" cy="266217"/>
                        </a:xfrm>
                        <a:prstGeom prst="rect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p:txBody>
                    </p:sp>
                    <p:sp>
                      <p:nvSpPr>
                        <p:cNvPr id="187" name="Rectangle 186">
                          <a:extLst>
                            <a:ext uri="{FF2B5EF4-FFF2-40B4-BE49-F238E27FC236}">
                              <a16:creationId xmlns:a16="http://schemas.microsoft.com/office/drawing/2014/main" id="{DEA1D919-3947-541E-252A-D0122942A1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36001" y="2141313"/>
                          <a:ext cx="304587" cy="266217"/>
                        </a:xfrm>
                        <a:prstGeom prst="rect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p:txBody>
                    </p:sp>
                    <p:sp>
                      <p:nvSpPr>
                        <p:cNvPr id="188" name="Rectangle 187">
                          <a:extLst>
                            <a:ext uri="{FF2B5EF4-FFF2-40B4-BE49-F238E27FC236}">
                              <a16:creationId xmlns:a16="http://schemas.microsoft.com/office/drawing/2014/main" id="{D2690598-A743-BA1B-F427-427DCE60CC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40588" y="2141312"/>
                          <a:ext cx="298180" cy="266217"/>
                        </a:xfrm>
                        <a:prstGeom prst="rect">
                          <a:avLst/>
                        </a:prstGeom>
                        <a:solidFill>
                          <a:srgbClr val="5BFFC8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72" name="Group 171">
                        <a:extLst>
                          <a:ext uri="{FF2B5EF4-FFF2-40B4-BE49-F238E27FC236}">
                            <a16:creationId xmlns:a16="http://schemas.microsoft.com/office/drawing/2014/main" id="{F09CFDF8-2F05-39EF-4AE4-F224903A65A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604409" y="1473411"/>
                        <a:ext cx="304590" cy="266222"/>
                        <a:chOff x="8136630" y="2141309"/>
                        <a:chExt cx="304590" cy="266222"/>
                      </a:xfrm>
                    </p:grpSpPr>
                    <p:sp>
                      <p:nvSpPr>
                        <p:cNvPr id="182" name="Rectangle 181">
                          <a:extLst>
                            <a:ext uri="{FF2B5EF4-FFF2-40B4-BE49-F238E27FC236}">
                              <a16:creationId xmlns:a16="http://schemas.microsoft.com/office/drawing/2014/main" id="{E49B497E-7F38-59AD-222E-A823548D7C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36630" y="2141314"/>
                          <a:ext cx="302452" cy="266217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p:txBody>
                    </p:sp>
                    <p:cxnSp>
                      <p:nvCxnSpPr>
                        <p:cNvPr id="183" name="Straight Connector 182">
                          <a:extLst>
                            <a:ext uri="{FF2B5EF4-FFF2-40B4-BE49-F238E27FC236}">
                              <a16:creationId xmlns:a16="http://schemas.microsoft.com/office/drawing/2014/main" id="{55BDEDA1-70FE-42BA-DBBB-53231D3CB38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8140906" y="2141311"/>
                          <a:ext cx="296038" cy="266218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4" name="Straight Connector 183">
                          <a:extLst>
                            <a:ext uri="{FF2B5EF4-FFF2-40B4-BE49-F238E27FC236}">
                              <a16:creationId xmlns:a16="http://schemas.microsoft.com/office/drawing/2014/main" id="{CFEE0938-4D92-BBDD-A5C2-973CA450D47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8140906" y="2141309"/>
                          <a:ext cx="300314" cy="26622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74" name="Group 173">
                        <a:extLst>
                          <a:ext uri="{FF2B5EF4-FFF2-40B4-BE49-F238E27FC236}">
                            <a16:creationId xmlns:a16="http://schemas.microsoft.com/office/drawing/2014/main" id="{A2483AAA-EC88-3507-EC9A-654B85F72FE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900447" y="1473411"/>
                        <a:ext cx="304590" cy="266222"/>
                        <a:chOff x="8136630" y="2141309"/>
                        <a:chExt cx="304590" cy="266222"/>
                      </a:xfrm>
                    </p:grpSpPr>
                    <p:sp>
                      <p:nvSpPr>
                        <p:cNvPr id="179" name="Rectangle 178">
                          <a:extLst>
                            <a:ext uri="{FF2B5EF4-FFF2-40B4-BE49-F238E27FC236}">
                              <a16:creationId xmlns:a16="http://schemas.microsoft.com/office/drawing/2014/main" id="{5EFA8873-0825-C35A-4E3A-2A82E21CAB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36630" y="2141314"/>
                          <a:ext cx="302452" cy="266217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p:txBody>
                    </p:sp>
                    <p:cxnSp>
                      <p:nvCxnSpPr>
                        <p:cNvPr id="180" name="Straight Connector 179">
                          <a:extLst>
                            <a:ext uri="{FF2B5EF4-FFF2-40B4-BE49-F238E27FC236}">
                              <a16:creationId xmlns:a16="http://schemas.microsoft.com/office/drawing/2014/main" id="{393A6CA1-9426-F945-2D60-3F663A28F91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8140906" y="2141311"/>
                          <a:ext cx="296038" cy="266218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1" name="Straight Connector 180">
                          <a:extLst>
                            <a:ext uri="{FF2B5EF4-FFF2-40B4-BE49-F238E27FC236}">
                              <a16:creationId xmlns:a16="http://schemas.microsoft.com/office/drawing/2014/main" id="{D7D748DF-C2B7-3427-294F-3E6083A3BD1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8140906" y="2141309"/>
                          <a:ext cx="300314" cy="26622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75" name="Group 174">
                        <a:extLst>
                          <a:ext uri="{FF2B5EF4-FFF2-40B4-BE49-F238E27FC236}">
                            <a16:creationId xmlns:a16="http://schemas.microsoft.com/office/drawing/2014/main" id="{BBD36DFD-970E-2949-280F-822011A05CC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202899" y="1473411"/>
                        <a:ext cx="304590" cy="266222"/>
                        <a:chOff x="8136630" y="2141309"/>
                        <a:chExt cx="304590" cy="266222"/>
                      </a:xfrm>
                    </p:grpSpPr>
                    <p:sp>
                      <p:nvSpPr>
                        <p:cNvPr id="176" name="Rectangle 175">
                          <a:extLst>
                            <a:ext uri="{FF2B5EF4-FFF2-40B4-BE49-F238E27FC236}">
                              <a16:creationId xmlns:a16="http://schemas.microsoft.com/office/drawing/2014/main" id="{1EF826EC-85CB-06E0-A931-A91B8063CD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36630" y="2141314"/>
                          <a:ext cx="302452" cy="266217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p:txBody>
                    </p:sp>
                    <p:cxnSp>
                      <p:nvCxnSpPr>
                        <p:cNvPr id="177" name="Straight Connector 176">
                          <a:extLst>
                            <a:ext uri="{FF2B5EF4-FFF2-40B4-BE49-F238E27FC236}">
                              <a16:creationId xmlns:a16="http://schemas.microsoft.com/office/drawing/2014/main" id="{9B2471EF-09BC-5D9E-A8BF-E7D254A5A17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8140906" y="2141311"/>
                          <a:ext cx="296038" cy="266218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8" name="Straight Connector 177">
                          <a:extLst>
                            <a:ext uri="{FF2B5EF4-FFF2-40B4-BE49-F238E27FC236}">
                              <a16:creationId xmlns:a16="http://schemas.microsoft.com/office/drawing/2014/main" id="{477A8E93-B125-72C3-44EA-FEB895FB637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8140906" y="2141309"/>
                          <a:ext cx="300314" cy="26622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69" name="TextBox 168">
                      <a:extLst>
                        <a:ext uri="{FF2B5EF4-FFF2-40B4-BE49-F238E27FC236}">
                          <a16:creationId xmlns:a16="http://schemas.microsoft.com/office/drawing/2014/main" id="{9BAF674F-63E6-CF4C-3658-26F13D865C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76650" y="2423429"/>
                      <a:ext cx="2855411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en-US" sz="2000" dirty="0" err="1">
                          <a:latin typeface="Consolas" panose="020B0609020204030204" pitchFamily="49" charset="0"/>
                          <a:cs typeface="Segoe UI" panose="020B0502040204020203" pitchFamily="34" charset="0"/>
                        </a:rPr>
                        <a:t>usr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Segoe UI" panose="020B0502040204020203" pitchFamily="34" charset="0"/>
                        </a:rPr>
                        <a:t>/bin/sh:17758</a:t>
                      </a:r>
                    </a:p>
                  </p:txBody>
                </p:sp>
              </p:grpSp>
              <p:cxnSp>
                <p:nvCxnSpPr>
                  <p:cNvPr id="231" name="Connector: Elbow 230">
                    <a:extLst>
                      <a:ext uri="{FF2B5EF4-FFF2-40B4-BE49-F238E27FC236}">
                        <a16:creationId xmlns:a16="http://schemas.microsoft.com/office/drawing/2014/main" id="{95D8044B-4AE8-78B5-4F99-C401222A48AC}"/>
                      </a:ext>
                    </a:extLst>
                  </p:cNvPr>
                  <p:cNvCxnSpPr>
                    <a:cxnSpLocks/>
                    <a:stCxn id="188" idx="2"/>
                    <a:endCxn id="43" idx="3"/>
                  </p:cNvCxnSpPr>
                  <p:nvPr/>
                </p:nvCxnSpPr>
                <p:spPr>
                  <a:xfrm rot="5400000">
                    <a:off x="6698147" y="1953593"/>
                    <a:ext cx="1341255" cy="4741623"/>
                  </a:xfrm>
                  <a:prstGeom prst="bentConnector3">
                    <a:avLst>
                      <a:gd name="adj1" fmla="val 69204"/>
                    </a:avLst>
                  </a:prstGeom>
                  <a:ln w="127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2FE61A63-55DC-6AA9-B8F8-8DA94894F791}"/>
                    </a:ext>
                  </a:extLst>
                </p:cNvPr>
                <p:cNvGrpSpPr/>
                <p:nvPr/>
              </p:nvGrpSpPr>
              <p:grpSpPr>
                <a:xfrm>
                  <a:off x="3865308" y="3653780"/>
                  <a:ext cx="5570974" cy="1342498"/>
                  <a:chOff x="3865308" y="3653780"/>
                  <a:chExt cx="5570974" cy="1342498"/>
                </a:xfrm>
              </p:grpSpPr>
              <p:cxnSp>
                <p:nvCxnSpPr>
                  <p:cNvPr id="258" name="Connector: Elbow 257">
                    <a:extLst>
                      <a:ext uri="{FF2B5EF4-FFF2-40B4-BE49-F238E27FC236}">
                        <a16:creationId xmlns:a16="http://schemas.microsoft.com/office/drawing/2014/main" id="{F4D84033-20D2-F60A-ECB2-912A32169D8B}"/>
                      </a:ext>
                    </a:extLst>
                  </p:cNvPr>
                  <p:cNvCxnSpPr>
                    <a:cxnSpLocks/>
                    <a:stCxn id="185" idx="2"/>
                    <a:endCxn id="52" idx="3"/>
                  </p:cNvCxnSpPr>
                  <p:nvPr/>
                </p:nvCxnSpPr>
                <p:spPr>
                  <a:xfrm rot="5400000">
                    <a:off x="5678590" y="1840498"/>
                    <a:ext cx="1342498" cy="4969061"/>
                  </a:xfrm>
                  <a:prstGeom prst="bentConnector3">
                    <a:avLst>
                      <a:gd name="adj1" fmla="val 36957"/>
                    </a:avLst>
                  </a:prstGeom>
                  <a:ln w="127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463E7762-7436-87D4-AAA8-DA941FD8BE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6180" y="3874122"/>
                    <a:ext cx="3020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4D98248C-0A30-E085-3B9F-D49D7D716F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138226" y="3654524"/>
                    <a:ext cx="0" cy="21381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4E18EE5B-4CBE-8E53-218F-915DB1DE3C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436282" y="3654524"/>
                    <a:ext cx="0" cy="21381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D03E9BF-7B90-8087-DC29-7250AB68096D}"/>
                </a:ext>
              </a:extLst>
            </p:cNvPr>
            <p:cNvSpPr/>
            <p:nvPr/>
          </p:nvSpPr>
          <p:spPr>
            <a:xfrm>
              <a:off x="9887606" y="3385007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3118A0A-2361-05F9-EEAB-A88943EED0F7}"/>
                </a:ext>
              </a:extLst>
            </p:cNvPr>
            <p:cNvCxnSpPr/>
            <p:nvPr/>
          </p:nvCxnSpPr>
          <p:spPr>
            <a:xfrm flipH="1">
              <a:off x="9891882" y="3385004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C44E563-63E2-D979-4920-2AE0F1030F05}"/>
                </a:ext>
              </a:extLst>
            </p:cNvPr>
            <p:cNvCxnSpPr>
              <a:cxnSpLocks/>
            </p:cNvCxnSpPr>
            <p:nvPr/>
          </p:nvCxnSpPr>
          <p:spPr>
            <a:xfrm>
              <a:off x="9891882" y="3385002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19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4" grpId="2" animBg="1"/>
      <p:bldP spid="252" grpId="0" animBg="1"/>
      <p:bldP spid="252" grpId="1" animBg="1"/>
      <p:bldP spid="252" grpId="2" animBg="1"/>
      <p:bldP spid="253" grpId="0" animBg="1"/>
      <p:bldP spid="25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B7A9EE0B-7AC7-34D3-B47F-FB89E2F879E4}"/>
              </a:ext>
            </a:extLst>
          </p:cNvPr>
          <p:cNvSpPr/>
          <p:nvPr/>
        </p:nvSpPr>
        <p:spPr>
          <a:xfrm>
            <a:off x="5523144" y="2791274"/>
            <a:ext cx="2408928" cy="589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2B700C7-5E2E-EEA9-C9E1-7F34CEDB355F}"/>
              </a:ext>
            </a:extLst>
          </p:cNvPr>
          <p:cNvGrpSpPr/>
          <p:nvPr/>
        </p:nvGrpSpPr>
        <p:grpSpPr>
          <a:xfrm>
            <a:off x="5523146" y="3381155"/>
            <a:ext cx="1205532" cy="266219"/>
            <a:chOff x="6933236" y="2141312"/>
            <a:chExt cx="1205532" cy="266219"/>
          </a:xfrm>
          <a:solidFill>
            <a:schemeClr val="bg1">
              <a:lumMod val="95000"/>
            </a:schemeClr>
          </a:solidFill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5ECAA6FE-091F-ADE1-61BD-CC7ED9C8E8C3}"/>
                </a:ext>
              </a:extLst>
            </p:cNvPr>
            <p:cNvSpPr/>
            <p:nvPr/>
          </p:nvSpPr>
          <p:spPr>
            <a:xfrm>
              <a:off x="6933236" y="2141314"/>
              <a:ext cx="302452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7D852B1A-6C3D-6CB8-ED0F-C588194B24A9}"/>
                </a:ext>
              </a:extLst>
            </p:cNvPr>
            <p:cNvSpPr/>
            <p:nvPr/>
          </p:nvSpPr>
          <p:spPr>
            <a:xfrm>
              <a:off x="7233550" y="2141313"/>
              <a:ext cx="302452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FB16D31-60CC-9B92-6BBE-0B484EE4D19D}"/>
                </a:ext>
              </a:extLst>
            </p:cNvPr>
            <p:cNvSpPr/>
            <p:nvPr/>
          </p:nvSpPr>
          <p:spPr>
            <a:xfrm>
              <a:off x="7536001" y="2141313"/>
              <a:ext cx="304587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FAA100CE-9B5B-1B41-7D63-9FA27941DCB7}"/>
                </a:ext>
              </a:extLst>
            </p:cNvPr>
            <p:cNvSpPr/>
            <p:nvPr/>
          </p:nvSpPr>
          <p:spPr>
            <a:xfrm>
              <a:off x="7840588" y="2141312"/>
              <a:ext cx="298180" cy="266217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FD9570F-F1B5-F1E9-B376-CC1C01B42810}"/>
              </a:ext>
            </a:extLst>
          </p:cNvPr>
          <p:cNvGrpSpPr/>
          <p:nvPr/>
        </p:nvGrpSpPr>
        <p:grpSpPr>
          <a:xfrm>
            <a:off x="7026854" y="3381155"/>
            <a:ext cx="304590" cy="266222"/>
            <a:chOff x="8136630" y="2141309"/>
            <a:chExt cx="304590" cy="266222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D5BEE98-C517-3429-1292-8AB531F65551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C41B32F2-3EC7-1492-E9CD-88C9A0308542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65F659E-655C-6CE3-AAB4-85B9DEE493B1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1FF43B0-21A4-FC4E-F2E7-2D0EB217AEC5}"/>
              </a:ext>
            </a:extLst>
          </p:cNvPr>
          <p:cNvSpPr/>
          <p:nvPr/>
        </p:nvSpPr>
        <p:spPr>
          <a:xfrm>
            <a:off x="6726540" y="3381155"/>
            <a:ext cx="302452" cy="266217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13714A2-E846-6DF7-4C9B-F60FEC68ED07}"/>
              </a:ext>
            </a:extLst>
          </p:cNvPr>
          <p:cNvGrpSpPr/>
          <p:nvPr/>
        </p:nvGrpSpPr>
        <p:grpSpPr>
          <a:xfrm>
            <a:off x="7322892" y="3381155"/>
            <a:ext cx="304590" cy="266222"/>
            <a:chOff x="8136630" y="2141309"/>
            <a:chExt cx="304590" cy="266222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F859384-3A46-6493-4892-C8FE12AD64C8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987A3DB-DA52-03F1-C2BB-6F921521D17A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C370597-9DC6-A01C-CCCB-58C90581534A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91E0B82-19F2-D835-87F8-90E4AAB24939}"/>
              </a:ext>
            </a:extLst>
          </p:cNvPr>
          <p:cNvGrpSpPr/>
          <p:nvPr/>
        </p:nvGrpSpPr>
        <p:grpSpPr>
          <a:xfrm>
            <a:off x="7625344" y="3381155"/>
            <a:ext cx="304590" cy="266222"/>
            <a:chOff x="8136630" y="2141309"/>
            <a:chExt cx="304590" cy="266222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05A0204D-9C1A-354D-0F89-92A422284B7C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4813F2DD-0446-9A2C-5BC4-149DD117C473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7243B3C-D4EE-98A0-BF19-05587F702A75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2B8BAE9F-6250-3AB0-AFA4-9D5C82BC6F60}"/>
              </a:ext>
            </a:extLst>
          </p:cNvPr>
          <p:cNvSpPr txBox="1"/>
          <p:nvPr/>
        </p:nvSpPr>
        <p:spPr>
          <a:xfrm>
            <a:off x="5276650" y="2423429"/>
            <a:ext cx="285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</a:t>
            </a:r>
            <a:r>
              <a:rPr lang="en-US" sz="2000" dirty="0" err="1">
                <a:latin typeface="Consolas" panose="020B0609020204030204" pitchFamily="49" charset="0"/>
                <a:cs typeface="Segoe UI" panose="020B0502040204020203" pitchFamily="34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/bin/sh:17757</a:t>
            </a:r>
          </a:p>
        </p:txBody>
      </p:sp>
      <p:cxnSp>
        <p:nvCxnSpPr>
          <p:cNvPr id="189" name="Connector: Elbow 188">
            <a:extLst>
              <a:ext uri="{FF2B5EF4-FFF2-40B4-BE49-F238E27FC236}">
                <a16:creationId xmlns:a16="http://schemas.microsoft.com/office/drawing/2014/main" id="{F0D258A2-F22E-0E67-4F8E-00E9546C5C17}"/>
              </a:ext>
            </a:extLst>
          </p:cNvPr>
          <p:cNvCxnSpPr>
            <a:cxnSpLocks/>
            <a:stCxn id="161" idx="2"/>
            <a:endCxn id="52" idx="3"/>
          </p:cNvCxnSpPr>
          <p:nvPr/>
        </p:nvCxnSpPr>
        <p:spPr>
          <a:xfrm rot="5400000">
            <a:off x="4095389" y="3417293"/>
            <a:ext cx="1348903" cy="1809064"/>
          </a:xfrm>
          <a:prstGeom prst="bentConnector3">
            <a:avLst>
              <a:gd name="adj1" fmla="val 16106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A856AEB3-87F4-A8D7-C799-BE3712430485}"/>
              </a:ext>
            </a:extLst>
          </p:cNvPr>
          <p:cNvCxnSpPr>
            <a:cxnSpLocks/>
          </p:cNvCxnSpPr>
          <p:nvPr/>
        </p:nvCxnSpPr>
        <p:spPr>
          <a:xfrm>
            <a:off x="5662765" y="3862982"/>
            <a:ext cx="3020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CF4D1ECF-948B-53CD-78E9-92CC953DEB2A}"/>
              </a:ext>
            </a:extLst>
          </p:cNvPr>
          <p:cNvCxnSpPr>
            <a:cxnSpLocks/>
          </p:cNvCxnSpPr>
          <p:nvPr/>
        </p:nvCxnSpPr>
        <p:spPr>
          <a:xfrm flipV="1">
            <a:off x="5964811" y="3643384"/>
            <a:ext cx="0" cy="2138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6480802-7B5D-5FE2-E45E-1E406ACB7B57}"/>
              </a:ext>
            </a:extLst>
          </p:cNvPr>
          <p:cNvGrpSpPr/>
          <p:nvPr/>
        </p:nvGrpSpPr>
        <p:grpSpPr>
          <a:xfrm>
            <a:off x="5960821" y="3643384"/>
            <a:ext cx="302046" cy="219598"/>
            <a:chOff x="5662765" y="3643384"/>
            <a:chExt cx="302046" cy="219598"/>
          </a:xfrm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28E37927-917B-7C8C-FA6D-773763645CE4}"/>
                </a:ext>
              </a:extLst>
            </p:cNvPr>
            <p:cNvCxnSpPr>
              <a:cxnSpLocks/>
            </p:cNvCxnSpPr>
            <p:nvPr/>
          </p:nvCxnSpPr>
          <p:spPr>
            <a:xfrm>
              <a:off x="5662765" y="3862982"/>
              <a:ext cx="30204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5D0DF26A-3005-AE77-375D-A851789480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4811" y="3643384"/>
              <a:ext cx="0" cy="2138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0" name="Connector: Elbow 209">
            <a:extLst>
              <a:ext uri="{FF2B5EF4-FFF2-40B4-BE49-F238E27FC236}">
                <a16:creationId xmlns:a16="http://schemas.microsoft.com/office/drawing/2014/main" id="{87555ABD-C2E1-CFAF-F43F-F36B0C874575}"/>
              </a:ext>
            </a:extLst>
          </p:cNvPr>
          <p:cNvCxnSpPr>
            <a:cxnSpLocks/>
            <a:stCxn id="164" idx="2"/>
            <a:endCxn id="43" idx="3"/>
          </p:cNvCxnSpPr>
          <p:nvPr/>
        </p:nvCxnSpPr>
        <p:spPr>
          <a:xfrm rot="5400000">
            <a:off x="5114945" y="3530389"/>
            <a:ext cx="1347660" cy="1581626"/>
          </a:xfrm>
          <a:prstGeom prst="bentConnector3">
            <a:avLst>
              <a:gd name="adj1" fmla="val 41614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or: Elbow 214">
            <a:extLst>
              <a:ext uri="{FF2B5EF4-FFF2-40B4-BE49-F238E27FC236}">
                <a16:creationId xmlns:a16="http://schemas.microsoft.com/office/drawing/2014/main" id="{7D91B701-4EB6-3488-26F3-31014E6B8560}"/>
              </a:ext>
            </a:extLst>
          </p:cNvPr>
          <p:cNvCxnSpPr>
            <a:cxnSpLocks/>
            <a:stCxn id="145" idx="2"/>
            <a:endCxn id="34" idx="3"/>
          </p:cNvCxnSpPr>
          <p:nvPr/>
        </p:nvCxnSpPr>
        <p:spPr>
          <a:xfrm rot="5400000">
            <a:off x="5830539" y="3946977"/>
            <a:ext cx="1346833" cy="74762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AA5923C-6923-10E4-F85C-DACCA5AC1857}"/>
              </a:ext>
            </a:extLst>
          </p:cNvPr>
          <p:cNvGrpSpPr/>
          <p:nvPr/>
        </p:nvGrpSpPr>
        <p:grpSpPr>
          <a:xfrm>
            <a:off x="3000649" y="4651075"/>
            <a:ext cx="1397735" cy="1157904"/>
            <a:chOff x="7556882" y="1834731"/>
            <a:chExt cx="1397735" cy="115790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5E52C16-6798-CC0E-E52C-D6393CF5418C}"/>
                </a:ext>
              </a:extLst>
            </p:cNvPr>
            <p:cNvSpPr/>
            <p:nvPr/>
          </p:nvSpPr>
          <p:spPr>
            <a:xfrm>
              <a:off x="7609036" y="2579797"/>
              <a:ext cx="411011" cy="412838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569757C-0B1F-13C2-12DF-6309C5CBAC85}"/>
                </a:ext>
              </a:extLst>
            </p:cNvPr>
            <p:cNvSpPr/>
            <p:nvPr/>
          </p:nvSpPr>
          <p:spPr>
            <a:xfrm>
              <a:off x="8020047" y="2579797"/>
              <a:ext cx="240542" cy="412838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0B0E5AC-D545-1A9A-CF2D-C289CF3D486C}"/>
                </a:ext>
              </a:extLst>
            </p:cNvPr>
            <p:cNvSpPr/>
            <p:nvPr/>
          </p:nvSpPr>
          <p:spPr>
            <a:xfrm>
              <a:off x="8260589" y="2577725"/>
              <a:ext cx="240542" cy="412838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5CE20FD-5230-9867-6A7A-6A63D76DC6C4}"/>
                </a:ext>
              </a:extLst>
            </p:cNvPr>
            <p:cNvSpPr/>
            <p:nvPr/>
          </p:nvSpPr>
          <p:spPr>
            <a:xfrm>
              <a:off x="8502692" y="2577725"/>
              <a:ext cx="240542" cy="412838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9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AD8DF25-5087-EC44-C9A5-A01F62B0187E}"/>
                </a:ext>
              </a:extLst>
            </p:cNvPr>
            <p:cNvSpPr txBox="1"/>
            <p:nvPr/>
          </p:nvSpPr>
          <p:spPr>
            <a:xfrm rot="18832712">
              <a:off x="7627460" y="2247691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Perms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015B297-6385-35DC-F356-1252B7E304A9}"/>
                </a:ext>
              </a:extLst>
            </p:cNvPr>
            <p:cNvSpPr txBox="1"/>
            <p:nvPr/>
          </p:nvSpPr>
          <p:spPr>
            <a:xfrm>
              <a:off x="7556882" y="2637821"/>
              <a:ext cx="496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r/w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9424D5-4881-DDFD-4754-0243C071ABF5}"/>
                </a:ext>
              </a:extLst>
            </p:cNvPr>
            <p:cNvSpPr txBox="1"/>
            <p:nvPr/>
          </p:nvSpPr>
          <p:spPr>
            <a:xfrm rot="18832712">
              <a:off x="7936637" y="2255564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Offset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C163B33-F10C-E1A8-ED08-46903F6558D1}"/>
                </a:ext>
              </a:extLst>
            </p:cNvPr>
            <p:cNvSpPr txBox="1"/>
            <p:nvPr/>
          </p:nvSpPr>
          <p:spPr>
            <a:xfrm rot="18832712">
              <a:off x="8131598" y="2141128"/>
              <a:ext cx="8744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Metadata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1C62CD0-BA25-2A3B-5B23-CC3D1A5CCFEC}"/>
                </a:ext>
              </a:extLst>
            </p:cNvPr>
            <p:cNvSpPr txBox="1"/>
            <p:nvPr/>
          </p:nvSpPr>
          <p:spPr>
            <a:xfrm rot="18832712">
              <a:off x="8413677" y="2185056"/>
              <a:ext cx="820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Ref count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659575-20D2-C985-DD4F-1FB523B293F3}"/>
              </a:ext>
            </a:extLst>
          </p:cNvPr>
          <p:cNvGrpSpPr/>
          <p:nvPr/>
        </p:nvGrpSpPr>
        <p:grpSpPr>
          <a:xfrm>
            <a:off x="4145787" y="4680373"/>
            <a:ext cx="1385251" cy="1127361"/>
            <a:chOff x="7569366" y="1865274"/>
            <a:chExt cx="1385251" cy="112736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7506878-3729-EE77-7E7B-742E8EE22826}"/>
                </a:ext>
              </a:extLst>
            </p:cNvPr>
            <p:cNvSpPr/>
            <p:nvPr/>
          </p:nvSpPr>
          <p:spPr>
            <a:xfrm>
              <a:off x="7609036" y="2579797"/>
              <a:ext cx="411011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8D9D666-1EDF-4BD5-5725-19933518EDC7}"/>
                </a:ext>
              </a:extLst>
            </p:cNvPr>
            <p:cNvSpPr/>
            <p:nvPr/>
          </p:nvSpPr>
          <p:spPr>
            <a:xfrm>
              <a:off x="8020047" y="2579797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858F212-DDB2-2168-ED03-2C15C829B515}"/>
                </a:ext>
              </a:extLst>
            </p:cNvPr>
            <p:cNvSpPr/>
            <p:nvPr/>
          </p:nvSpPr>
          <p:spPr>
            <a:xfrm>
              <a:off x="8260589" y="2577725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16AAB85-8B7D-EF53-433E-3971DA6F07CB}"/>
                </a:ext>
              </a:extLst>
            </p:cNvPr>
            <p:cNvSpPr/>
            <p:nvPr/>
          </p:nvSpPr>
          <p:spPr>
            <a:xfrm>
              <a:off x="8502692" y="2577725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76F73D2-33C3-9F32-0647-BDADA1D229DB}"/>
                </a:ext>
              </a:extLst>
            </p:cNvPr>
            <p:cNvSpPr txBox="1"/>
            <p:nvPr/>
          </p:nvSpPr>
          <p:spPr>
            <a:xfrm rot="18832712">
              <a:off x="7627460" y="2247691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Perms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1F3A1C-A58E-0B9B-13B6-5C4EFE32276B}"/>
                </a:ext>
              </a:extLst>
            </p:cNvPr>
            <p:cNvSpPr txBox="1"/>
            <p:nvPr/>
          </p:nvSpPr>
          <p:spPr>
            <a:xfrm>
              <a:off x="7569366" y="2637821"/>
              <a:ext cx="496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r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683A7E-FC4F-27AD-BD1C-227CDC0D3532}"/>
                </a:ext>
              </a:extLst>
            </p:cNvPr>
            <p:cNvSpPr txBox="1"/>
            <p:nvPr/>
          </p:nvSpPr>
          <p:spPr>
            <a:xfrm rot="18832712">
              <a:off x="7936637" y="2255564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Offset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D76C229-7901-F789-4EB7-198A287CC21D}"/>
                </a:ext>
              </a:extLst>
            </p:cNvPr>
            <p:cNvSpPr txBox="1"/>
            <p:nvPr/>
          </p:nvSpPr>
          <p:spPr>
            <a:xfrm rot="18832712">
              <a:off x="8110485" y="2187292"/>
              <a:ext cx="9056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Metadata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6C63742-7695-9925-55E7-549472E19CE6}"/>
                </a:ext>
              </a:extLst>
            </p:cNvPr>
            <p:cNvSpPr txBox="1"/>
            <p:nvPr/>
          </p:nvSpPr>
          <p:spPr>
            <a:xfrm rot="18832712">
              <a:off x="8413677" y="2185056"/>
              <a:ext cx="820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Ref count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21D026B-E3CE-D182-C991-3F5750B9CF23}"/>
              </a:ext>
            </a:extLst>
          </p:cNvPr>
          <p:cNvGrpSpPr/>
          <p:nvPr/>
        </p:nvGrpSpPr>
        <p:grpSpPr>
          <a:xfrm>
            <a:off x="5274848" y="4710872"/>
            <a:ext cx="1388372" cy="1096035"/>
            <a:chOff x="7566245" y="1896600"/>
            <a:chExt cx="1388372" cy="109603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A6DF72-8C9B-8504-3727-A6E91F9D4547}"/>
                </a:ext>
              </a:extLst>
            </p:cNvPr>
            <p:cNvSpPr/>
            <p:nvPr/>
          </p:nvSpPr>
          <p:spPr>
            <a:xfrm>
              <a:off x="7609036" y="2579797"/>
              <a:ext cx="411011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4DEFA1D-9110-8F75-55FD-DE5BC153874B}"/>
                </a:ext>
              </a:extLst>
            </p:cNvPr>
            <p:cNvSpPr/>
            <p:nvPr/>
          </p:nvSpPr>
          <p:spPr>
            <a:xfrm>
              <a:off x="8020047" y="2579797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25A9024-628F-660F-9BAC-F5D0646839D6}"/>
                </a:ext>
              </a:extLst>
            </p:cNvPr>
            <p:cNvSpPr/>
            <p:nvPr/>
          </p:nvSpPr>
          <p:spPr>
            <a:xfrm>
              <a:off x="8260589" y="2577725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1432022-C3CE-B021-936F-497CCC78EC7C}"/>
                </a:ext>
              </a:extLst>
            </p:cNvPr>
            <p:cNvSpPr/>
            <p:nvPr/>
          </p:nvSpPr>
          <p:spPr>
            <a:xfrm>
              <a:off x="8502692" y="2577725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9E13D74-7A97-3824-B642-0DF27A90EDFE}"/>
                </a:ext>
              </a:extLst>
            </p:cNvPr>
            <p:cNvSpPr txBox="1"/>
            <p:nvPr/>
          </p:nvSpPr>
          <p:spPr>
            <a:xfrm rot="18832712">
              <a:off x="7627460" y="2247691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Perms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3AF641-509D-0D08-9843-8979F54B8F4B}"/>
                </a:ext>
              </a:extLst>
            </p:cNvPr>
            <p:cNvSpPr txBox="1"/>
            <p:nvPr/>
          </p:nvSpPr>
          <p:spPr>
            <a:xfrm>
              <a:off x="7566245" y="2637821"/>
              <a:ext cx="496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w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EA31DA-47CF-2E1F-E848-C4E0698E9D10}"/>
                </a:ext>
              </a:extLst>
            </p:cNvPr>
            <p:cNvSpPr txBox="1"/>
            <p:nvPr/>
          </p:nvSpPr>
          <p:spPr>
            <a:xfrm rot="18832712">
              <a:off x="7936637" y="2255564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Offset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1F582C4-5542-F9FE-39B0-B237F409A737}"/>
                </a:ext>
              </a:extLst>
            </p:cNvPr>
            <p:cNvSpPr txBox="1"/>
            <p:nvPr/>
          </p:nvSpPr>
          <p:spPr>
            <a:xfrm rot="18832712">
              <a:off x="8142529" y="2163886"/>
              <a:ext cx="802358" cy="267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Metadata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2C54786-6C22-6FD4-F089-BD30E0208234}"/>
                </a:ext>
              </a:extLst>
            </p:cNvPr>
            <p:cNvSpPr txBox="1"/>
            <p:nvPr/>
          </p:nvSpPr>
          <p:spPr>
            <a:xfrm rot="18832712">
              <a:off x="8413677" y="2185056"/>
              <a:ext cx="820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Ref count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679AE6E-E390-ABB7-3D7A-EA108B6C9B25}"/>
              </a:ext>
            </a:extLst>
          </p:cNvPr>
          <p:cNvSpPr txBox="1"/>
          <p:nvPr/>
        </p:nvSpPr>
        <p:spPr>
          <a:xfrm>
            <a:off x="1809966" y="5255711"/>
            <a:ext cx="124763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Six-entry open file table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7708039A-C27E-A5AC-7FB3-66331D0C2543}"/>
              </a:ext>
            </a:extLst>
          </p:cNvPr>
          <p:cNvSpPr/>
          <p:nvPr/>
        </p:nvSpPr>
        <p:spPr>
          <a:xfrm>
            <a:off x="2897226" y="5380239"/>
            <a:ext cx="100587" cy="45602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AA209D0-8D59-696D-5058-02FF53654A65}"/>
              </a:ext>
            </a:extLst>
          </p:cNvPr>
          <p:cNvGrpSpPr/>
          <p:nvPr/>
        </p:nvGrpSpPr>
        <p:grpSpPr>
          <a:xfrm>
            <a:off x="6449979" y="4704379"/>
            <a:ext cx="1342410" cy="1118487"/>
            <a:chOff x="5167296" y="2682119"/>
            <a:chExt cx="1342410" cy="11184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4AEEA3-998A-848C-9890-84FEA12FE69A}"/>
                </a:ext>
              </a:extLst>
            </p:cNvPr>
            <p:cNvSpPr/>
            <p:nvPr/>
          </p:nvSpPr>
          <p:spPr>
            <a:xfrm>
              <a:off x="5167296" y="3373764"/>
              <a:ext cx="1123798" cy="426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97B6AA6-A894-8497-9EF2-670B3B1EE72A}"/>
                </a:ext>
              </a:extLst>
            </p:cNvPr>
            <p:cNvGrpSpPr/>
            <p:nvPr/>
          </p:nvGrpSpPr>
          <p:grpSpPr>
            <a:xfrm>
              <a:off x="5167593" y="2682119"/>
              <a:ext cx="1342113" cy="1108901"/>
              <a:chOff x="10738214" y="1888035"/>
              <a:chExt cx="1342113" cy="110890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A9D97B3-4095-1FB5-3D54-5C8775A185BE}"/>
                  </a:ext>
                </a:extLst>
              </p:cNvPr>
              <p:cNvGrpSpPr/>
              <p:nvPr/>
            </p:nvGrpSpPr>
            <p:grpSpPr>
              <a:xfrm>
                <a:off x="10908760" y="1888035"/>
                <a:ext cx="1171567" cy="836715"/>
                <a:chOff x="7783050" y="1889280"/>
                <a:chExt cx="1171567" cy="836715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338797F-3F86-5B1F-3225-34C4B4A0932B}"/>
                    </a:ext>
                  </a:extLst>
                </p:cNvPr>
                <p:cNvSpPr txBox="1"/>
                <p:nvPr/>
              </p:nvSpPr>
              <p:spPr>
                <a:xfrm rot="18832712">
                  <a:off x="7627460" y="2247691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Perms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4A7DEA2-4D82-8DA3-5585-CB376A81502A}"/>
                    </a:ext>
                  </a:extLst>
                </p:cNvPr>
                <p:cNvSpPr txBox="1"/>
                <p:nvPr/>
              </p:nvSpPr>
              <p:spPr>
                <a:xfrm rot="18832712">
                  <a:off x="7936637" y="2255564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Offset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1B4469F-FDC3-7C50-C3D3-BA679CA1C4D3}"/>
                    </a:ext>
                  </a:extLst>
                </p:cNvPr>
                <p:cNvSpPr txBox="1"/>
                <p:nvPr/>
              </p:nvSpPr>
              <p:spPr>
                <a:xfrm rot="18832712">
                  <a:off x="8157636" y="2174978"/>
                  <a:ext cx="83300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Metadata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31B548A-97E0-A4C8-4175-BF4D58C233FF}"/>
                    </a:ext>
                  </a:extLst>
                </p:cNvPr>
                <p:cNvSpPr txBox="1"/>
                <p:nvPr/>
              </p:nvSpPr>
              <p:spPr>
                <a:xfrm rot="18832712">
                  <a:off x="8413677" y="2185056"/>
                  <a:ext cx="82026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Ref count</a:t>
                  </a:r>
                </a:p>
              </p:txBody>
            </p:sp>
          </p:grp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580F809-016A-840F-5934-675D11B565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38214" y="2581847"/>
                <a:ext cx="1117908" cy="4150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7313807-F5AA-511B-A186-5AE7AFDBF5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48920" y="2595057"/>
                <a:ext cx="1107202" cy="3909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BFD037E-9022-4EE7-887E-463A44E8B5AB}"/>
              </a:ext>
            </a:extLst>
          </p:cNvPr>
          <p:cNvSpPr/>
          <p:nvPr/>
        </p:nvSpPr>
        <p:spPr>
          <a:xfrm>
            <a:off x="3039278" y="5394611"/>
            <a:ext cx="1157850" cy="4268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5A6FFA-A762-C373-5EBA-83091211D099}"/>
              </a:ext>
            </a:extLst>
          </p:cNvPr>
          <p:cNvSpPr/>
          <p:nvPr/>
        </p:nvSpPr>
        <p:spPr>
          <a:xfrm>
            <a:off x="4197316" y="5392468"/>
            <a:ext cx="1123798" cy="4268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7CF4AE-785F-6C9E-B998-5B8AAB4FF0E5}"/>
              </a:ext>
            </a:extLst>
          </p:cNvPr>
          <p:cNvSpPr/>
          <p:nvPr/>
        </p:nvSpPr>
        <p:spPr>
          <a:xfrm>
            <a:off x="5320851" y="5394214"/>
            <a:ext cx="1123798" cy="4268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87ADB0F-34C4-8046-9AD8-C5470A401549}"/>
              </a:ext>
            </a:extLst>
          </p:cNvPr>
          <p:cNvSpPr/>
          <p:nvPr/>
        </p:nvSpPr>
        <p:spPr>
          <a:xfrm>
            <a:off x="2428981" y="2797686"/>
            <a:ext cx="2408928" cy="589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2AF9351-EEC9-9420-4BA8-EEED90D4A37C}"/>
              </a:ext>
            </a:extLst>
          </p:cNvPr>
          <p:cNvGrpSpPr/>
          <p:nvPr/>
        </p:nvGrpSpPr>
        <p:grpSpPr>
          <a:xfrm>
            <a:off x="2428983" y="3387567"/>
            <a:ext cx="1205532" cy="266219"/>
            <a:chOff x="6933236" y="2141312"/>
            <a:chExt cx="1205532" cy="266219"/>
          </a:xfrm>
          <a:solidFill>
            <a:schemeClr val="bg1">
              <a:lumMod val="95000"/>
            </a:schemeClr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08B08E9-67E5-6CE3-E483-FD185ABAF7EE}"/>
                </a:ext>
              </a:extLst>
            </p:cNvPr>
            <p:cNvSpPr/>
            <p:nvPr/>
          </p:nvSpPr>
          <p:spPr>
            <a:xfrm>
              <a:off x="6933236" y="2141314"/>
              <a:ext cx="302452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4F076E0-932A-59E4-A880-20A48CF34172}"/>
                </a:ext>
              </a:extLst>
            </p:cNvPr>
            <p:cNvSpPr/>
            <p:nvPr/>
          </p:nvSpPr>
          <p:spPr>
            <a:xfrm>
              <a:off x="7233550" y="2141313"/>
              <a:ext cx="302452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E9968EE-31F2-C464-5F3B-16F20E990137}"/>
                </a:ext>
              </a:extLst>
            </p:cNvPr>
            <p:cNvSpPr/>
            <p:nvPr/>
          </p:nvSpPr>
          <p:spPr>
            <a:xfrm>
              <a:off x="7536001" y="2141313"/>
              <a:ext cx="304587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E35499B-1733-C7DB-5B29-C0C8916FD5CD}"/>
                </a:ext>
              </a:extLst>
            </p:cNvPr>
            <p:cNvSpPr/>
            <p:nvPr/>
          </p:nvSpPr>
          <p:spPr>
            <a:xfrm>
              <a:off x="7840588" y="2141312"/>
              <a:ext cx="298180" cy="266217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44883A5-B3FF-8670-9AF8-54F8D70FB585}"/>
              </a:ext>
            </a:extLst>
          </p:cNvPr>
          <p:cNvGrpSpPr/>
          <p:nvPr/>
        </p:nvGrpSpPr>
        <p:grpSpPr>
          <a:xfrm>
            <a:off x="3932691" y="3387567"/>
            <a:ext cx="304590" cy="266222"/>
            <a:chOff x="8136630" y="2141309"/>
            <a:chExt cx="304590" cy="266222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7CF5D3E-9CBC-546C-4F0A-FAACA7E9B893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4124A32-7553-DCCE-5204-93A6428086C1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234602-A3B0-A9B2-1DE3-9C53247183A0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A1922C91-D2EC-D7BE-C95A-AABDDBFABCAC}"/>
              </a:ext>
            </a:extLst>
          </p:cNvPr>
          <p:cNvSpPr/>
          <p:nvPr/>
        </p:nvSpPr>
        <p:spPr>
          <a:xfrm>
            <a:off x="3632377" y="3387567"/>
            <a:ext cx="302452" cy="266217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82EB5FE-7A49-1B52-D597-CD0308155E3E}"/>
              </a:ext>
            </a:extLst>
          </p:cNvPr>
          <p:cNvGrpSpPr/>
          <p:nvPr/>
        </p:nvGrpSpPr>
        <p:grpSpPr>
          <a:xfrm>
            <a:off x="4228729" y="3387567"/>
            <a:ext cx="304590" cy="266222"/>
            <a:chOff x="8136630" y="2141309"/>
            <a:chExt cx="304590" cy="266222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50CEC68-EE09-A812-94DC-8921F4196137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B89FD45-946C-658E-653F-612F34C45ACF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04C1805-0474-D4AD-49F3-FF8D6DEED3E1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E344E59-FAB8-0CF2-FAA9-16B89A6D7257}"/>
              </a:ext>
            </a:extLst>
          </p:cNvPr>
          <p:cNvGrpSpPr/>
          <p:nvPr/>
        </p:nvGrpSpPr>
        <p:grpSpPr>
          <a:xfrm>
            <a:off x="4531181" y="3387567"/>
            <a:ext cx="304590" cy="266222"/>
            <a:chOff x="8136630" y="2141309"/>
            <a:chExt cx="304590" cy="266222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B9AD4D4-216E-A19B-B073-24D1082072D5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8F671C5-1C1F-64C2-EECE-25F6C71C122C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3563C01-7A98-8A56-73BB-8182293DB48C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Left Brace 62">
            <a:extLst>
              <a:ext uri="{FF2B5EF4-FFF2-40B4-BE49-F238E27FC236}">
                <a16:creationId xmlns:a16="http://schemas.microsoft.com/office/drawing/2014/main" id="{5A79675A-4E92-9CD0-6DFE-998796654400}"/>
              </a:ext>
            </a:extLst>
          </p:cNvPr>
          <p:cNvSpPr/>
          <p:nvPr/>
        </p:nvSpPr>
        <p:spPr>
          <a:xfrm>
            <a:off x="2213686" y="2791274"/>
            <a:ext cx="147980" cy="57531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EFC9D38-E2F9-744A-A863-755FA8D3C56C}"/>
              </a:ext>
            </a:extLst>
          </p:cNvPr>
          <p:cNvSpPr txBox="1"/>
          <p:nvPr/>
        </p:nvSpPr>
        <p:spPr>
          <a:xfrm>
            <a:off x="795310" y="2670465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Other fields</a:t>
            </a:r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37306096-2538-5F0B-3DA3-817CEDE74A55}"/>
              </a:ext>
            </a:extLst>
          </p:cNvPr>
          <p:cNvSpPr/>
          <p:nvPr/>
        </p:nvSpPr>
        <p:spPr>
          <a:xfrm>
            <a:off x="2213686" y="3399865"/>
            <a:ext cx="147980" cy="25839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EF3E89-72D8-D266-1FB3-2537E2294523}"/>
              </a:ext>
            </a:extLst>
          </p:cNvPr>
          <p:cNvSpPr txBox="1"/>
          <p:nvPr/>
        </p:nvSpPr>
        <p:spPr>
          <a:xfrm>
            <a:off x="29653" y="3336007"/>
            <a:ext cx="216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Eight-entry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fd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table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83A8426-369E-C4CD-C54E-FA4382E36A73}"/>
              </a:ext>
            </a:extLst>
          </p:cNvPr>
          <p:cNvGrpSpPr/>
          <p:nvPr/>
        </p:nvGrpSpPr>
        <p:grpSpPr>
          <a:xfrm>
            <a:off x="7568184" y="4702928"/>
            <a:ext cx="1342410" cy="1118487"/>
            <a:chOff x="5167296" y="2682119"/>
            <a:chExt cx="1342410" cy="1118487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CC34BF2-7815-552D-D88E-2B6E52375669}"/>
                </a:ext>
              </a:extLst>
            </p:cNvPr>
            <p:cNvSpPr/>
            <p:nvPr/>
          </p:nvSpPr>
          <p:spPr>
            <a:xfrm>
              <a:off x="5167296" y="3373764"/>
              <a:ext cx="1123798" cy="426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3D40A85-02BA-A2FD-7794-C35DBC502400}"/>
                </a:ext>
              </a:extLst>
            </p:cNvPr>
            <p:cNvGrpSpPr/>
            <p:nvPr/>
          </p:nvGrpSpPr>
          <p:grpSpPr>
            <a:xfrm>
              <a:off x="5167593" y="2682119"/>
              <a:ext cx="1342113" cy="1108901"/>
              <a:chOff x="10738214" y="1888035"/>
              <a:chExt cx="1342113" cy="1108901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EFF3EB0B-7C86-7EE7-B327-8FB80DC216AD}"/>
                  </a:ext>
                </a:extLst>
              </p:cNvPr>
              <p:cNvGrpSpPr/>
              <p:nvPr/>
            </p:nvGrpSpPr>
            <p:grpSpPr>
              <a:xfrm>
                <a:off x="10908760" y="1888035"/>
                <a:ext cx="1171567" cy="836715"/>
                <a:chOff x="7783050" y="1889280"/>
                <a:chExt cx="1171567" cy="836715"/>
              </a:xfrm>
            </p:grpSpPr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FEE5AED5-93E1-0C3A-B1E8-092F9828B136}"/>
                    </a:ext>
                  </a:extLst>
                </p:cNvPr>
                <p:cNvSpPr txBox="1"/>
                <p:nvPr/>
              </p:nvSpPr>
              <p:spPr>
                <a:xfrm rot="18832712">
                  <a:off x="7627460" y="2247691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Perms</a:t>
                  </a: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19CB11C1-B41A-9987-3801-38528F738F9D}"/>
                    </a:ext>
                  </a:extLst>
                </p:cNvPr>
                <p:cNvSpPr txBox="1"/>
                <p:nvPr/>
              </p:nvSpPr>
              <p:spPr>
                <a:xfrm rot="18832712">
                  <a:off x="7936637" y="2255564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Offset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91EF1379-C395-5C87-F7B3-30E92DFE8BB9}"/>
                    </a:ext>
                  </a:extLst>
                </p:cNvPr>
                <p:cNvSpPr txBox="1"/>
                <p:nvPr/>
              </p:nvSpPr>
              <p:spPr>
                <a:xfrm rot="18832712">
                  <a:off x="8157636" y="2174978"/>
                  <a:ext cx="83300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Metadata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2FF18A37-0D28-6F47-A2E0-5A1FCC03E753}"/>
                    </a:ext>
                  </a:extLst>
                </p:cNvPr>
                <p:cNvSpPr txBox="1"/>
                <p:nvPr/>
              </p:nvSpPr>
              <p:spPr>
                <a:xfrm rot="18832712">
                  <a:off x="8413677" y="2185056"/>
                  <a:ext cx="82026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Ref count</a:t>
                  </a:r>
                </a:p>
              </p:txBody>
            </p:sp>
          </p:grp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08336B2-8902-5B90-F466-F18CA55892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38214" y="2581847"/>
                <a:ext cx="1117908" cy="4150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CE63ACD2-8219-1BBF-4FDB-208CC2D4D1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48920" y="2595057"/>
                <a:ext cx="1107202" cy="3909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F28708F-8ED0-9726-22AD-980D141CF099}"/>
              </a:ext>
            </a:extLst>
          </p:cNvPr>
          <p:cNvGrpSpPr/>
          <p:nvPr/>
        </p:nvGrpSpPr>
        <p:grpSpPr>
          <a:xfrm>
            <a:off x="8694188" y="4700823"/>
            <a:ext cx="1342410" cy="1118487"/>
            <a:chOff x="5167296" y="2682119"/>
            <a:chExt cx="1342410" cy="1118487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190B249-5442-4679-BD9E-83F5294B5920}"/>
                </a:ext>
              </a:extLst>
            </p:cNvPr>
            <p:cNvSpPr/>
            <p:nvPr/>
          </p:nvSpPr>
          <p:spPr>
            <a:xfrm>
              <a:off x="5167296" y="3373764"/>
              <a:ext cx="1123798" cy="426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8CF6D2D-1BE1-779F-668E-53440DAF257B}"/>
                </a:ext>
              </a:extLst>
            </p:cNvPr>
            <p:cNvGrpSpPr/>
            <p:nvPr/>
          </p:nvGrpSpPr>
          <p:grpSpPr>
            <a:xfrm>
              <a:off x="5167593" y="2682119"/>
              <a:ext cx="1342113" cy="1108901"/>
              <a:chOff x="10738214" y="1888035"/>
              <a:chExt cx="1342113" cy="1108901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92FFA255-2C03-22F5-E5F0-9E3A1A8EA55A}"/>
                  </a:ext>
                </a:extLst>
              </p:cNvPr>
              <p:cNvGrpSpPr/>
              <p:nvPr/>
            </p:nvGrpSpPr>
            <p:grpSpPr>
              <a:xfrm>
                <a:off x="10908760" y="1888035"/>
                <a:ext cx="1171567" cy="836715"/>
                <a:chOff x="7783050" y="1889280"/>
                <a:chExt cx="1171567" cy="836715"/>
              </a:xfrm>
            </p:grpSpPr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505C758D-98B6-F90C-7866-412C6AA9F41B}"/>
                    </a:ext>
                  </a:extLst>
                </p:cNvPr>
                <p:cNvSpPr txBox="1"/>
                <p:nvPr/>
              </p:nvSpPr>
              <p:spPr>
                <a:xfrm rot="18832712">
                  <a:off x="7627460" y="2247691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Perms</a:t>
                  </a:r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8CB4B9B4-D900-5DF7-71A5-8681457E0129}"/>
                    </a:ext>
                  </a:extLst>
                </p:cNvPr>
                <p:cNvSpPr txBox="1"/>
                <p:nvPr/>
              </p:nvSpPr>
              <p:spPr>
                <a:xfrm rot="18832712">
                  <a:off x="7936637" y="2255564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Offset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C77846F6-AB91-E251-FF9F-22ABEB94A4BD}"/>
                    </a:ext>
                  </a:extLst>
                </p:cNvPr>
                <p:cNvSpPr txBox="1"/>
                <p:nvPr/>
              </p:nvSpPr>
              <p:spPr>
                <a:xfrm rot="18832712">
                  <a:off x="8157636" y="2174978"/>
                  <a:ext cx="83300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Metadata</a:t>
                  </a: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0BFD2422-088A-7AEB-D9F7-4348AEF917DA}"/>
                    </a:ext>
                  </a:extLst>
                </p:cNvPr>
                <p:cNvSpPr txBox="1"/>
                <p:nvPr/>
              </p:nvSpPr>
              <p:spPr>
                <a:xfrm rot="18832712">
                  <a:off x="8413677" y="2185056"/>
                  <a:ext cx="82026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Ref count</a:t>
                  </a:r>
                </a:p>
              </p:txBody>
            </p:sp>
          </p:grp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135C75E-168D-0845-3639-BEB18B6DF0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38214" y="2581847"/>
                <a:ext cx="1117908" cy="4150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1980A10-0DCF-4E86-C8F0-5507CB46E8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48920" y="2595057"/>
                <a:ext cx="1107202" cy="3909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35DF8CB0-7475-3AE8-72FE-94FAADC13465}"/>
              </a:ext>
            </a:extLst>
          </p:cNvPr>
          <p:cNvSpPr txBox="1"/>
          <p:nvPr/>
        </p:nvSpPr>
        <p:spPr>
          <a:xfrm>
            <a:off x="0" y="2149"/>
            <a:ext cx="121920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Lucida Console" panose="020B0609040504020204" pitchFamily="49" charset="0"/>
              </a:rPr>
              <a:t>sort &lt; in.txt | </a:t>
            </a:r>
            <a:r>
              <a:rPr lang="en-US" sz="3600" b="1" dirty="0" err="1">
                <a:latin typeface="Lucida Console" panose="020B0609040504020204" pitchFamily="49" charset="0"/>
              </a:rPr>
              <a:t>wc</a:t>
            </a:r>
            <a:r>
              <a:rPr lang="en-US" sz="3600" b="1" dirty="0">
                <a:latin typeface="Lucida Console" panose="020B0609040504020204" pitchFamily="49" charset="0"/>
              </a:rPr>
              <a:t> -c &gt; out.txt</a:t>
            </a:r>
            <a:endParaRPr lang="en-US" sz="3600" b="1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1857F2E-6A1F-DBCA-9D71-F846AAD02A3B}"/>
              </a:ext>
            </a:extLst>
          </p:cNvPr>
          <p:cNvSpPr txBox="1"/>
          <p:nvPr/>
        </p:nvSpPr>
        <p:spPr>
          <a:xfrm>
            <a:off x="0" y="650403"/>
            <a:ext cx="121920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17757 close(3)                          = 0</a:t>
            </a:r>
          </a:p>
          <a:p>
            <a:r>
              <a:rPr lang="en-US" dirty="0">
                <a:latin typeface="Lucida Console" panose="020B0609040504020204" pitchFamily="49" charset="0"/>
              </a:rPr>
              <a:t>17757 dup2(4, 1)                        = 1</a:t>
            </a:r>
          </a:p>
          <a:p>
            <a:r>
              <a:rPr lang="en-US" dirty="0">
                <a:latin typeface="Lucida Console" panose="020B0609040504020204" pitchFamily="49" charset="0"/>
              </a:rPr>
              <a:t>17757 close(4)                          = 0</a:t>
            </a:r>
          </a:p>
        </p:txBody>
      </p: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id="{99497A7B-826A-D783-C3F6-94103DBD39A0}"/>
              </a:ext>
            </a:extLst>
          </p:cNvPr>
          <p:cNvCxnSpPr>
            <a:cxnSpLocks/>
            <a:stCxn id="76" idx="2"/>
            <a:endCxn id="52" idx="3"/>
          </p:cNvCxnSpPr>
          <p:nvPr/>
        </p:nvCxnSpPr>
        <p:spPr>
          <a:xfrm rot="16200000" flipH="1">
            <a:off x="2551513" y="3682481"/>
            <a:ext cx="1342491" cy="128509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4F680B2B-2BE9-ADA4-A73A-5B7ED58F7144}"/>
              </a:ext>
            </a:extLst>
          </p:cNvPr>
          <p:cNvCxnSpPr>
            <a:cxnSpLocks/>
            <a:stCxn id="77" idx="2"/>
            <a:endCxn id="52" idx="3"/>
          </p:cNvCxnSpPr>
          <p:nvPr/>
        </p:nvCxnSpPr>
        <p:spPr>
          <a:xfrm rot="16200000" flipH="1">
            <a:off x="2701669" y="3832638"/>
            <a:ext cx="1342492" cy="98478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or: Elbow 126">
            <a:extLst>
              <a:ext uri="{FF2B5EF4-FFF2-40B4-BE49-F238E27FC236}">
                <a16:creationId xmlns:a16="http://schemas.microsoft.com/office/drawing/2014/main" id="{721EB566-1EF7-3782-405A-72FF9BC45CA7}"/>
              </a:ext>
            </a:extLst>
          </p:cNvPr>
          <p:cNvCxnSpPr>
            <a:cxnSpLocks/>
            <a:stCxn id="78" idx="2"/>
            <a:endCxn id="52" idx="3"/>
          </p:cNvCxnSpPr>
          <p:nvPr/>
        </p:nvCxnSpPr>
        <p:spPr>
          <a:xfrm rot="16200000" flipH="1">
            <a:off x="2853429" y="3984398"/>
            <a:ext cx="1342492" cy="68126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EFC28B-2C0A-435C-3B10-97EF3B12B953}"/>
              </a:ext>
            </a:extLst>
          </p:cNvPr>
          <p:cNvGrpSpPr/>
          <p:nvPr/>
        </p:nvGrpSpPr>
        <p:grpSpPr>
          <a:xfrm>
            <a:off x="3710609" y="5821056"/>
            <a:ext cx="369332" cy="353264"/>
            <a:chOff x="3710609" y="5821056"/>
            <a:chExt cx="369332" cy="35326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1D9191B-1D50-9EF7-2530-C8C56F77320B}"/>
                </a:ext>
              </a:extLst>
            </p:cNvPr>
            <p:cNvCxnSpPr/>
            <p:nvPr/>
          </p:nvCxnSpPr>
          <p:spPr>
            <a:xfrm>
              <a:off x="3829526" y="5821056"/>
              <a:ext cx="0" cy="2531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4B0B5A-A339-031C-47B0-0D06A651AD60}"/>
                </a:ext>
              </a:extLst>
            </p:cNvPr>
            <p:cNvSpPr txBox="1"/>
            <p:nvPr/>
          </p:nvSpPr>
          <p:spPr>
            <a:xfrm rot="5400000">
              <a:off x="3807280" y="5901659"/>
              <a:ext cx="17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1584E6-943B-8734-1612-8A83C6B055B1}"/>
              </a:ext>
            </a:extLst>
          </p:cNvPr>
          <p:cNvGrpSpPr/>
          <p:nvPr/>
        </p:nvGrpSpPr>
        <p:grpSpPr>
          <a:xfrm>
            <a:off x="4829870" y="5819666"/>
            <a:ext cx="369332" cy="353264"/>
            <a:chOff x="3710609" y="5821056"/>
            <a:chExt cx="369332" cy="35326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B5AD6D1-E04B-1197-3874-AD8BADB7EB8B}"/>
                </a:ext>
              </a:extLst>
            </p:cNvPr>
            <p:cNvCxnSpPr/>
            <p:nvPr/>
          </p:nvCxnSpPr>
          <p:spPr>
            <a:xfrm>
              <a:off x="3829526" y="5821056"/>
              <a:ext cx="0" cy="2531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76D1384-866D-8728-759E-FC59C20B59DE}"/>
                </a:ext>
              </a:extLst>
            </p:cNvPr>
            <p:cNvSpPr txBox="1"/>
            <p:nvPr/>
          </p:nvSpPr>
          <p:spPr>
            <a:xfrm rot="5400000">
              <a:off x="3807280" y="5901659"/>
              <a:ext cx="17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CEE3DE1-D082-8DD7-5FC7-BC43EC5C07AD}"/>
              </a:ext>
            </a:extLst>
          </p:cNvPr>
          <p:cNvGrpSpPr/>
          <p:nvPr/>
        </p:nvGrpSpPr>
        <p:grpSpPr>
          <a:xfrm>
            <a:off x="5965333" y="5817725"/>
            <a:ext cx="369332" cy="353264"/>
            <a:chOff x="3710609" y="5821056"/>
            <a:chExt cx="369332" cy="353264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204D8C-E8C4-CB64-8525-805154393978}"/>
                </a:ext>
              </a:extLst>
            </p:cNvPr>
            <p:cNvCxnSpPr/>
            <p:nvPr/>
          </p:nvCxnSpPr>
          <p:spPr>
            <a:xfrm>
              <a:off x="3829526" y="5821056"/>
              <a:ext cx="0" cy="2531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33E36CA-154F-1F42-3A48-468ED4AA40B9}"/>
                </a:ext>
              </a:extLst>
            </p:cNvPr>
            <p:cNvSpPr txBox="1"/>
            <p:nvPr/>
          </p:nvSpPr>
          <p:spPr>
            <a:xfrm rot="5400000">
              <a:off x="3807280" y="5901659"/>
              <a:ext cx="17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DD5695D-4717-8AB9-4690-5A4EA4723D63}"/>
              </a:ext>
            </a:extLst>
          </p:cNvPr>
          <p:cNvGrpSpPr/>
          <p:nvPr/>
        </p:nvGrpSpPr>
        <p:grpSpPr>
          <a:xfrm>
            <a:off x="4922070" y="6297032"/>
            <a:ext cx="1207895" cy="517675"/>
            <a:chOff x="10602046" y="4233998"/>
            <a:chExt cx="1207895" cy="517675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0E54C29-2D4C-03F0-EA73-9A99DB64DEAB}"/>
                </a:ext>
              </a:extLst>
            </p:cNvPr>
            <p:cNvGrpSpPr/>
            <p:nvPr/>
          </p:nvGrpSpPr>
          <p:grpSpPr>
            <a:xfrm>
              <a:off x="10602046" y="4233998"/>
              <a:ext cx="1207895" cy="267962"/>
              <a:chOff x="10602046" y="4233998"/>
              <a:chExt cx="1207895" cy="267962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30B427A-6268-35F5-65DE-75E14D52F01C}"/>
                  </a:ext>
                </a:extLst>
              </p:cNvPr>
              <p:cNvSpPr/>
              <p:nvPr/>
            </p:nvSpPr>
            <p:spPr>
              <a:xfrm>
                <a:off x="10602046" y="4233998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8F937CA-CBED-503C-1606-A06AC1A4924F}"/>
                  </a:ext>
                </a:extLst>
              </p:cNvPr>
              <p:cNvSpPr/>
              <p:nvPr/>
            </p:nvSpPr>
            <p:spPr>
              <a:xfrm>
                <a:off x="10906861" y="4235743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3052F23-69A8-5459-5913-A480A07B6E7C}"/>
                  </a:ext>
                </a:extLst>
              </p:cNvPr>
              <p:cNvSpPr/>
              <p:nvPr/>
            </p:nvSpPr>
            <p:spPr>
              <a:xfrm>
                <a:off x="11209313" y="4235742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193DE46-9CAC-8085-115B-A3A6DFA0955A}"/>
                  </a:ext>
                </a:extLst>
              </p:cNvPr>
              <p:cNvSpPr/>
              <p:nvPr/>
            </p:nvSpPr>
            <p:spPr>
              <a:xfrm>
                <a:off x="11507489" y="4235742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45D786A-E0BA-A152-0F74-6B22591FD5BB}"/>
                </a:ext>
              </a:extLst>
            </p:cNvPr>
            <p:cNvSpPr txBox="1"/>
            <p:nvPr/>
          </p:nvSpPr>
          <p:spPr>
            <a:xfrm>
              <a:off x="10663288" y="4445564"/>
              <a:ext cx="1049266" cy="306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Pipe buffer</a:t>
              </a: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27B0B946-4FFF-172D-3F79-C028FF37C1A5}"/>
              </a:ext>
            </a:extLst>
          </p:cNvPr>
          <p:cNvSpPr txBox="1"/>
          <p:nvPr/>
        </p:nvSpPr>
        <p:spPr>
          <a:xfrm>
            <a:off x="2201795" y="2423438"/>
            <a:ext cx="285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</a:t>
            </a:r>
            <a:r>
              <a:rPr lang="en-US" sz="2000" dirty="0" err="1">
                <a:latin typeface="Consolas" panose="020B0609020204030204" pitchFamily="49" charset="0"/>
                <a:cs typeface="Segoe UI" panose="020B0502040204020203" pitchFamily="34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/bin/sh:17756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62E9A5B1-3373-7B01-663F-3B7499938E94}"/>
              </a:ext>
            </a:extLst>
          </p:cNvPr>
          <p:cNvGrpSpPr/>
          <p:nvPr/>
        </p:nvGrpSpPr>
        <p:grpSpPr>
          <a:xfrm>
            <a:off x="3632373" y="3387555"/>
            <a:ext cx="304590" cy="266222"/>
            <a:chOff x="8136630" y="2141309"/>
            <a:chExt cx="304590" cy="266222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1684722F-AA0B-8F4A-0D46-4B1A9ED53AED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27D112E6-B28C-E893-D66E-4C8F826F22AE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235DAABF-357A-B1E1-13E2-F73CC7C8FC92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5ED8B3C6-9493-1990-EEBB-6C451D37D5BC}"/>
              </a:ext>
            </a:extLst>
          </p:cNvPr>
          <p:cNvGrpSpPr/>
          <p:nvPr/>
        </p:nvGrpSpPr>
        <p:grpSpPr>
          <a:xfrm>
            <a:off x="3328590" y="3385002"/>
            <a:ext cx="304590" cy="266222"/>
            <a:chOff x="8136630" y="2141309"/>
            <a:chExt cx="304590" cy="266222"/>
          </a:xfrm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5A969FB8-AC73-3712-E2CA-8D6B445B9BD7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4F4BE637-B52F-2E79-BA40-19C5F2128C2E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CF761522-3AF1-1406-75C1-1210F2E8ECFB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232208BA-F259-4E6F-4E50-88226A59883C}"/>
              </a:ext>
            </a:extLst>
          </p:cNvPr>
          <p:cNvCxnSpPr>
            <a:cxnSpLocks/>
          </p:cNvCxnSpPr>
          <p:nvPr/>
        </p:nvCxnSpPr>
        <p:spPr>
          <a:xfrm>
            <a:off x="9134236" y="3874122"/>
            <a:ext cx="3020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1FCF375-1636-CAEC-303A-ADB1FDE46B98}"/>
              </a:ext>
            </a:extLst>
          </p:cNvPr>
          <p:cNvSpPr/>
          <p:nvPr/>
        </p:nvSpPr>
        <p:spPr>
          <a:xfrm>
            <a:off x="8683141" y="2797679"/>
            <a:ext cx="2408928" cy="589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46ACAAA-30CC-5625-FF0B-47E205DE305B}"/>
              </a:ext>
            </a:extLst>
          </p:cNvPr>
          <p:cNvGrpSpPr/>
          <p:nvPr/>
        </p:nvGrpSpPr>
        <p:grpSpPr>
          <a:xfrm>
            <a:off x="8683143" y="3387560"/>
            <a:ext cx="1205532" cy="266219"/>
            <a:chOff x="6933236" y="2141312"/>
            <a:chExt cx="1205532" cy="266219"/>
          </a:xfrm>
          <a:solidFill>
            <a:schemeClr val="bg1">
              <a:lumMod val="95000"/>
            </a:schemeClr>
          </a:solidFill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D0820B07-ADA1-5FFE-21A9-A5E829A304FE}"/>
                </a:ext>
              </a:extLst>
            </p:cNvPr>
            <p:cNvSpPr/>
            <p:nvPr/>
          </p:nvSpPr>
          <p:spPr>
            <a:xfrm>
              <a:off x="6933236" y="2141314"/>
              <a:ext cx="302452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792CCB7B-227A-E7E6-3A79-6793B9E433E9}"/>
                </a:ext>
              </a:extLst>
            </p:cNvPr>
            <p:cNvSpPr/>
            <p:nvPr/>
          </p:nvSpPr>
          <p:spPr>
            <a:xfrm>
              <a:off x="7233550" y="2141313"/>
              <a:ext cx="302452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DEA1D919-3947-541E-252A-D0122942A17E}"/>
                </a:ext>
              </a:extLst>
            </p:cNvPr>
            <p:cNvSpPr/>
            <p:nvPr/>
          </p:nvSpPr>
          <p:spPr>
            <a:xfrm>
              <a:off x="7536001" y="2141313"/>
              <a:ext cx="304587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2690598-A743-BA1B-F427-427DCE60CC78}"/>
                </a:ext>
              </a:extLst>
            </p:cNvPr>
            <p:cNvSpPr/>
            <p:nvPr/>
          </p:nvSpPr>
          <p:spPr>
            <a:xfrm>
              <a:off x="7840588" y="2141312"/>
              <a:ext cx="298180" cy="266217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09CFDF8-2F05-39EF-4AE4-F224903A65A2}"/>
              </a:ext>
            </a:extLst>
          </p:cNvPr>
          <p:cNvGrpSpPr/>
          <p:nvPr/>
        </p:nvGrpSpPr>
        <p:grpSpPr>
          <a:xfrm>
            <a:off x="10186851" y="3387560"/>
            <a:ext cx="304590" cy="266222"/>
            <a:chOff x="8136630" y="2141309"/>
            <a:chExt cx="304590" cy="266222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E49B497E-7F38-59AD-222E-A823548D7C86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5BDEDA1-70FE-42BA-DBBB-53231D3CB385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CFEE0938-4D92-BBDD-A5C2-973CA450D47F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574144B-ED1F-0F0C-0DB0-E8DC8D30984B}"/>
              </a:ext>
            </a:extLst>
          </p:cNvPr>
          <p:cNvSpPr/>
          <p:nvPr/>
        </p:nvSpPr>
        <p:spPr>
          <a:xfrm>
            <a:off x="9886537" y="3387560"/>
            <a:ext cx="302452" cy="266217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2483AAA-EC88-3507-EC9A-654B85F72FE0}"/>
              </a:ext>
            </a:extLst>
          </p:cNvPr>
          <p:cNvGrpSpPr/>
          <p:nvPr/>
        </p:nvGrpSpPr>
        <p:grpSpPr>
          <a:xfrm>
            <a:off x="10482889" y="3387560"/>
            <a:ext cx="304590" cy="266222"/>
            <a:chOff x="8136630" y="2141309"/>
            <a:chExt cx="304590" cy="266222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5EFA8873-0825-C35A-4E3A-2A82E21CAB1E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393A6CA1-9426-F945-2D60-3F663A28F91F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D7D748DF-C2B7-3427-294F-3E6083A3BD12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BD36DFD-970E-2949-280F-822011A05CCB}"/>
              </a:ext>
            </a:extLst>
          </p:cNvPr>
          <p:cNvGrpSpPr/>
          <p:nvPr/>
        </p:nvGrpSpPr>
        <p:grpSpPr>
          <a:xfrm>
            <a:off x="10785341" y="3387560"/>
            <a:ext cx="304590" cy="266222"/>
            <a:chOff x="8136630" y="2141309"/>
            <a:chExt cx="304590" cy="266222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1EF826EC-85CB-06E0-A931-A91B8063CDB7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9B2471EF-09BC-5D9E-A8BF-E7D254A5A174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77A8E93-B125-72C3-44EA-FEB895FB6371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9BAF674F-63E6-CF4C-3658-26F13D865C4A}"/>
              </a:ext>
            </a:extLst>
          </p:cNvPr>
          <p:cNvSpPr txBox="1"/>
          <p:nvPr/>
        </p:nvSpPr>
        <p:spPr>
          <a:xfrm>
            <a:off x="8436647" y="2429834"/>
            <a:ext cx="285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</a:t>
            </a:r>
            <a:r>
              <a:rPr lang="en-US" sz="2000" dirty="0" err="1">
                <a:latin typeface="Consolas" panose="020B0609020204030204" pitchFamily="49" charset="0"/>
                <a:cs typeface="Segoe UI" panose="020B0502040204020203" pitchFamily="34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/bin/sh:17758</a:t>
            </a:r>
          </a:p>
        </p:txBody>
      </p:sp>
      <p:cxnSp>
        <p:nvCxnSpPr>
          <p:cNvPr id="231" name="Connector: Elbow 230">
            <a:extLst>
              <a:ext uri="{FF2B5EF4-FFF2-40B4-BE49-F238E27FC236}">
                <a16:creationId xmlns:a16="http://schemas.microsoft.com/office/drawing/2014/main" id="{95D8044B-4AE8-78B5-4F99-C401222A48AC}"/>
              </a:ext>
            </a:extLst>
          </p:cNvPr>
          <p:cNvCxnSpPr>
            <a:cxnSpLocks/>
            <a:stCxn id="188" idx="2"/>
            <a:endCxn id="43" idx="3"/>
          </p:cNvCxnSpPr>
          <p:nvPr/>
        </p:nvCxnSpPr>
        <p:spPr>
          <a:xfrm rot="5400000">
            <a:off x="6698147" y="1953593"/>
            <a:ext cx="1341255" cy="4741623"/>
          </a:xfrm>
          <a:prstGeom prst="bentConnector3">
            <a:avLst>
              <a:gd name="adj1" fmla="val 69204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or: Elbow 257">
            <a:extLst>
              <a:ext uri="{FF2B5EF4-FFF2-40B4-BE49-F238E27FC236}">
                <a16:creationId xmlns:a16="http://schemas.microsoft.com/office/drawing/2014/main" id="{F4D84033-20D2-F60A-ECB2-912A32169D8B}"/>
              </a:ext>
            </a:extLst>
          </p:cNvPr>
          <p:cNvCxnSpPr>
            <a:cxnSpLocks/>
            <a:stCxn id="185" idx="2"/>
            <a:endCxn id="52" idx="3"/>
          </p:cNvCxnSpPr>
          <p:nvPr/>
        </p:nvCxnSpPr>
        <p:spPr>
          <a:xfrm rot="5400000">
            <a:off x="5678590" y="1840498"/>
            <a:ext cx="1342498" cy="4969061"/>
          </a:xfrm>
          <a:prstGeom prst="bentConnector3">
            <a:avLst>
              <a:gd name="adj1" fmla="val 36957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463E7762-7436-87D4-AAA8-DA941FD8BE4E}"/>
              </a:ext>
            </a:extLst>
          </p:cNvPr>
          <p:cNvCxnSpPr>
            <a:cxnSpLocks/>
          </p:cNvCxnSpPr>
          <p:nvPr/>
        </p:nvCxnSpPr>
        <p:spPr>
          <a:xfrm>
            <a:off x="8836180" y="3874122"/>
            <a:ext cx="3020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4D98248C-0A30-E085-3B9F-D49D7D716F03}"/>
              </a:ext>
            </a:extLst>
          </p:cNvPr>
          <p:cNvCxnSpPr>
            <a:cxnSpLocks/>
          </p:cNvCxnSpPr>
          <p:nvPr/>
        </p:nvCxnSpPr>
        <p:spPr>
          <a:xfrm flipV="1">
            <a:off x="9138226" y="3654524"/>
            <a:ext cx="0" cy="2138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4E18EE5B-4CBE-8E53-218F-915DB1DE3C83}"/>
              </a:ext>
            </a:extLst>
          </p:cNvPr>
          <p:cNvCxnSpPr>
            <a:cxnSpLocks/>
          </p:cNvCxnSpPr>
          <p:nvPr/>
        </p:nvCxnSpPr>
        <p:spPr>
          <a:xfrm flipV="1">
            <a:off x="9436282" y="3654524"/>
            <a:ext cx="0" cy="2138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C05CAEC-A799-48C5-243B-FC44E5330BBF}"/>
              </a:ext>
            </a:extLst>
          </p:cNvPr>
          <p:cNvGrpSpPr/>
          <p:nvPr/>
        </p:nvGrpSpPr>
        <p:grpSpPr>
          <a:xfrm>
            <a:off x="6429968" y="3381756"/>
            <a:ext cx="304590" cy="266222"/>
            <a:chOff x="8136630" y="2141309"/>
            <a:chExt cx="304590" cy="266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E31C206-0D0D-49E8-24E9-69A213141238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4AE5EE1-CC87-97FD-E61D-7F240468AF9C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0C666A2-E5BC-B874-7224-D377D7BCAD85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271F66F-3657-70D5-AC0C-91FDDC09ECC1}"/>
              </a:ext>
            </a:extLst>
          </p:cNvPr>
          <p:cNvSpPr/>
          <p:nvPr/>
        </p:nvSpPr>
        <p:spPr>
          <a:xfrm>
            <a:off x="5071523" y="5400213"/>
            <a:ext cx="240542" cy="412838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2E1F76A-9CCE-9CEE-2B8B-FDFF1A34CED0}"/>
              </a:ext>
            </a:extLst>
          </p:cNvPr>
          <p:cNvSpPr/>
          <p:nvPr/>
        </p:nvSpPr>
        <p:spPr>
          <a:xfrm>
            <a:off x="3946521" y="5401156"/>
            <a:ext cx="240542" cy="412838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8</a:t>
            </a:r>
          </a:p>
        </p:txBody>
      </p:sp>
      <p:cxnSp>
        <p:nvCxnSpPr>
          <p:cNvPr id="234" name="Connector: Elbow 233">
            <a:extLst>
              <a:ext uri="{FF2B5EF4-FFF2-40B4-BE49-F238E27FC236}">
                <a16:creationId xmlns:a16="http://schemas.microsoft.com/office/drawing/2014/main" id="{B1AC06B0-C795-D10E-318D-4847F3CA3E8A}"/>
              </a:ext>
            </a:extLst>
          </p:cNvPr>
          <p:cNvCxnSpPr>
            <a:cxnSpLocks/>
            <a:stCxn id="162" idx="2"/>
            <a:endCxn id="34" idx="3"/>
          </p:cNvCxnSpPr>
          <p:nvPr/>
        </p:nvCxnSpPr>
        <p:spPr>
          <a:xfrm rot="16200000" flipH="1">
            <a:off x="5378999" y="4243060"/>
            <a:ext cx="1346832" cy="15545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Rectangle 236">
            <a:extLst>
              <a:ext uri="{FF2B5EF4-FFF2-40B4-BE49-F238E27FC236}">
                <a16:creationId xmlns:a16="http://schemas.microsoft.com/office/drawing/2014/main" id="{0404D35F-A2D0-F39B-AACF-11218D75AA8A}"/>
              </a:ext>
            </a:extLst>
          </p:cNvPr>
          <p:cNvSpPr/>
          <p:nvPr/>
        </p:nvSpPr>
        <p:spPr>
          <a:xfrm>
            <a:off x="6197021" y="5403888"/>
            <a:ext cx="240542" cy="412838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D5B0D1B0-294E-D264-1AE5-CE4636AAC500}"/>
              </a:ext>
            </a:extLst>
          </p:cNvPr>
          <p:cNvGrpSpPr/>
          <p:nvPr/>
        </p:nvGrpSpPr>
        <p:grpSpPr>
          <a:xfrm>
            <a:off x="6731614" y="3382960"/>
            <a:ext cx="304590" cy="266222"/>
            <a:chOff x="8136630" y="2141309"/>
            <a:chExt cx="304590" cy="266222"/>
          </a:xfrm>
        </p:grpSpPr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196BF4E3-C0D2-E95E-294D-DFE44A108AD7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54E364B3-DD2E-DB70-1AB0-BA7FC5035950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039B9A0-DAFD-7689-FCB8-B3D1D803827E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2" name="Rectangle 241">
            <a:extLst>
              <a:ext uri="{FF2B5EF4-FFF2-40B4-BE49-F238E27FC236}">
                <a16:creationId xmlns:a16="http://schemas.microsoft.com/office/drawing/2014/main" id="{009B2327-AA37-9E78-FA60-172F6C56B6F4}"/>
              </a:ext>
            </a:extLst>
          </p:cNvPr>
          <p:cNvSpPr/>
          <p:nvPr/>
        </p:nvSpPr>
        <p:spPr>
          <a:xfrm>
            <a:off x="5824790" y="3381502"/>
            <a:ext cx="298180" cy="266217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045A85E5-99AE-16AC-CC8B-09690438A862}"/>
              </a:ext>
            </a:extLst>
          </p:cNvPr>
          <p:cNvGrpSpPr/>
          <p:nvPr/>
        </p:nvGrpSpPr>
        <p:grpSpPr>
          <a:xfrm>
            <a:off x="9881945" y="3383409"/>
            <a:ext cx="304590" cy="266222"/>
            <a:chOff x="8136630" y="2141309"/>
            <a:chExt cx="304590" cy="266222"/>
          </a:xfrm>
        </p:grpSpPr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F1C9BB0C-6EC5-6282-8FC4-05D58CFFE0FE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7CC4D672-3E3A-818B-9E99-22D1434C18D1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07AC319F-9C97-5BC7-21B5-4310D42E98A9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712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32" grpId="0" animBg="1"/>
      <p:bldP spid="232" grpId="1" animBg="1"/>
      <p:bldP spid="237" grpId="0" animBg="1"/>
      <p:bldP spid="237" grpId="1" animBg="1"/>
      <p:bldP spid="237" grpId="2" animBg="1"/>
      <p:bldP spid="242" grpId="0" animBg="1"/>
      <p:bldP spid="24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B7A9EE0B-7AC7-34D3-B47F-FB89E2F879E4}"/>
              </a:ext>
            </a:extLst>
          </p:cNvPr>
          <p:cNvSpPr/>
          <p:nvPr/>
        </p:nvSpPr>
        <p:spPr>
          <a:xfrm>
            <a:off x="5523144" y="2791274"/>
            <a:ext cx="2408928" cy="589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2B700C7-5E2E-EEA9-C9E1-7F34CEDB355F}"/>
              </a:ext>
            </a:extLst>
          </p:cNvPr>
          <p:cNvGrpSpPr/>
          <p:nvPr/>
        </p:nvGrpSpPr>
        <p:grpSpPr>
          <a:xfrm>
            <a:off x="5523146" y="3381155"/>
            <a:ext cx="1205532" cy="266219"/>
            <a:chOff x="6933236" y="2141312"/>
            <a:chExt cx="1205532" cy="266219"/>
          </a:xfrm>
          <a:solidFill>
            <a:schemeClr val="bg1">
              <a:lumMod val="95000"/>
            </a:schemeClr>
          </a:solidFill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5ECAA6FE-091F-ADE1-61BD-CC7ED9C8E8C3}"/>
                </a:ext>
              </a:extLst>
            </p:cNvPr>
            <p:cNvSpPr/>
            <p:nvPr/>
          </p:nvSpPr>
          <p:spPr>
            <a:xfrm>
              <a:off x="6933236" y="2141314"/>
              <a:ext cx="302452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7D852B1A-6C3D-6CB8-ED0F-C588194B24A9}"/>
                </a:ext>
              </a:extLst>
            </p:cNvPr>
            <p:cNvSpPr/>
            <p:nvPr/>
          </p:nvSpPr>
          <p:spPr>
            <a:xfrm>
              <a:off x="7233550" y="2141313"/>
              <a:ext cx="302452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FB16D31-60CC-9B92-6BBE-0B484EE4D19D}"/>
                </a:ext>
              </a:extLst>
            </p:cNvPr>
            <p:cNvSpPr/>
            <p:nvPr/>
          </p:nvSpPr>
          <p:spPr>
            <a:xfrm>
              <a:off x="7536001" y="2141313"/>
              <a:ext cx="304587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FAA100CE-9B5B-1B41-7D63-9FA27941DCB7}"/>
                </a:ext>
              </a:extLst>
            </p:cNvPr>
            <p:cNvSpPr/>
            <p:nvPr/>
          </p:nvSpPr>
          <p:spPr>
            <a:xfrm>
              <a:off x="7840588" y="2141312"/>
              <a:ext cx="298180" cy="266217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FD9570F-F1B5-F1E9-B376-CC1C01B42810}"/>
              </a:ext>
            </a:extLst>
          </p:cNvPr>
          <p:cNvGrpSpPr/>
          <p:nvPr/>
        </p:nvGrpSpPr>
        <p:grpSpPr>
          <a:xfrm>
            <a:off x="7026854" y="3381155"/>
            <a:ext cx="304590" cy="266222"/>
            <a:chOff x="8136630" y="2141309"/>
            <a:chExt cx="304590" cy="266222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D5BEE98-C517-3429-1292-8AB531F65551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C41B32F2-3EC7-1492-E9CD-88C9A0308542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65F659E-655C-6CE3-AAB4-85B9DEE493B1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1FF43B0-21A4-FC4E-F2E7-2D0EB217AEC5}"/>
              </a:ext>
            </a:extLst>
          </p:cNvPr>
          <p:cNvSpPr/>
          <p:nvPr/>
        </p:nvSpPr>
        <p:spPr>
          <a:xfrm>
            <a:off x="6726540" y="3381155"/>
            <a:ext cx="302452" cy="266217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13714A2-E846-6DF7-4C9B-F60FEC68ED07}"/>
              </a:ext>
            </a:extLst>
          </p:cNvPr>
          <p:cNvGrpSpPr/>
          <p:nvPr/>
        </p:nvGrpSpPr>
        <p:grpSpPr>
          <a:xfrm>
            <a:off x="7322892" y="3381155"/>
            <a:ext cx="304590" cy="266222"/>
            <a:chOff x="8136630" y="2141309"/>
            <a:chExt cx="304590" cy="266222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F859384-3A46-6493-4892-C8FE12AD64C8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987A3DB-DA52-03F1-C2BB-6F921521D17A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C370597-9DC6-A01C-CCCB-58C90581534A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91E0B82-19F2-D835-87F8-90E4AAB24939}"/>
              </a:ext>
            </a:extLst>
          </p:cNvPr>
          <p:cNvGrpSpPr/>
          <p:nvPr/>
        </p:nvGrpSpPr>
        <p:grpSpPr>
          <a:xfrm>
            <a:off x="7625344" y="3381155"/>
            <a:ext cx="304590" cy="266222"/>
            <a:chOff x="8136630" y="2141309"/>
            <a:chExt cx="304590" cy="266222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05A0204D-9C1A-354D-0F89-92A422284B7C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4813F2DD-0446-9A2C-5BC4-149DD117C473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7243B3C-D4EE-98A0-BF19-05587F702A75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2B8BAE9F-6250-3AB0-AFA4-9D5C82BC6F60}"/>
              </a:ext>
            </a:extLst>
          </p:cNvPr>
          <p:cNvSpPr txBox="1"/>
          <p:nvPr/>
        </p:nvSpPr>
        <p:spPr>
          <a:xfrm>
            <a:off x="5276650" y="2423429"/>
            <a:ext cx="285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</a:t>
            </a:r>
            <a:r>
              <a:rPr lang="en-US" sz="2000" dirty="0" err="1">
                <a:latin typeface="Consolas" panose="020B0609020204030204" pitchFamily="49" charset="0"/>
                <a:cs typeface="Segoe UI" panose="020B0502040204020203" pitchFamily="34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/bin/sh:17757</a:t>
            </a:r>
          </a:p>
        </p:txBody>
      </p:sp>
      <p:cxnSp>
        <p:nvCxnSpPr>
          <p:cNvPr id="189" name="Connector: Elbow 188">
            <a:extLst>
              <a:ext uri="{FF2B5EF4-FFF2-40B4-BE49-F238E27FC236}">
                <a16:creationId xmlns:a16="http://schemas.microsoft.com/office/drawing/2014/main" id="{F0D258A2-F22E-0E67-4F8E-00E9546C5C17}"/>
              </a:ext>
            </a:extLst>
          </p:cNvPr>
          <p:cNvCxnSpPr>
            <a:cxnSpLocks/>
            <a:stCxn id="161" idx="2"/>
            <a:endCxn id="52" idx="3"/>
          </p:cNvCxnSpPr>
          <p:nvPr/>
        </p:nvCxnSpPr>
        <p:spPr>
          <a:xfrm rot="5400000">
            <a:off x="4095389" y="3417293"/>
            <a:ext cx="1348903" cy="1809064"/>
          </a:xfrm>
          <a:prstGeom prst="bentConnector3">
            <a:avLst>
              <a:gd name="adj1" fmla="val 16106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A856AEB3-87F4-A8D7-C799-BE3712430485}"/>
              </a:ext>
            </a:extLst>
          </p:cNvPr>
          <p:cNvCxnSpPr>
            <a:cxnSpLocks/>
          </p:cNvCxnSpPr>
          <p:nvPr/>
        </p:nvCxnSpPr>
        <p:spPr>
          <a:xfrm>
            <a:off x="5662765" y="3862982"/>
            <a:ext cx="3020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6480802-7B5D-5FE2-E45E-1E406ACB7B57}"/>
              </a:ext>
            </a:extLst>
          </p:cNvPr>
          <p:cNvGrpSpPr/>
          <p:nvPr/>
        </p:nvGrpSpPr>
        <p:grpSpPr>
          <a:xfrm>
            <a:off x="5960821" y="3643384"/>
            <a:ext cx="302046" cy="219598"/>
            <a:chOff x="5662765" y="3643384"/>
            <a:chExt cx="302046" cy="219598"/>
          </a:xfrm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28E37927-917B-7C8C-FA6D-773763645CE4}"/>
                </a:ext>
              </a:extLst>
            </p:cNvPr>
            <p:cNvCxnSpPr>
              <a:cxnSpLocks/>
            </p:cNvCxnSpPr>
            <p:nvPr/>
          </p:nvCxnSpPr>
          <p:spPr>
            <a:xfrm>
              <a:off x="5662765" y="3862982"/>
              <a:ext cx="30204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5D0DF26A-3005-AE77-375D-A851789480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4811" y="3643384"/>
              <a:ext cx="0" cy="2138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AA5923C-6923-10E4-F85C-DACCA5AC1857}"/>
              </a:ext>
            </a:extLst>
          </p:cNvPr>
          <p:cNvGrpSpPr/>
          <p:nvPr/>
        </p:nvGrpSpPr>
        <p:grpSpPr>
          <a:xfrm>
            <a:off x="3000649" y="4651075"/>
            <a:ext cx="1397735" cy="1157904"/>
            <a:chOff x="7556882" y="1834731"/>
            <a:chExt cx="1397735" cy="115790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5E52C16-6798-CC0E-E52C-D6393CF5418C}"/>
                </a:ext>
              </a:extLst>
            </p:cNvPr>
            <p:cNvSpPr/>
            <p:nvPr/>
          </p:nvSpPr>
          <p:spPr>
            <a:xfrm>
              <a:off x="7609036" y="2579797"/>
              <a:ext cx="411011" cy="412838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569757C-0B1F-13C2-12DF-6309C5CBAC85}"/>
                </a:ext>
              </a:extLst>
            </p:cNvPr>
            <p:cNvSpPr/>
            <p:nvPr/>
          </p:nvSpPr>
          <p:spPr>
            <a:xfrm>
              <a:off x="8020047" y="2579797"/>
              <a:ext cx="240542" cy="412838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0B0E5AC-D545-1A9A-CF2D-C289CF3D486C}"/>
                </a:ext>
              </a:extLst>
            </p:cNvPr>
            <p:cNvSpPr/>
            <p:nvPr/>
          </p:nvSpPr>
          <p:spPr>
            <a:xfrm>
              <a:off x="8260589" y="2577725"/>
              <a:ext cx="240542" cy="412838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5CE20FD-5230-9867-6A7A-6A63D76DC6C4}"/>
                </a:ext>
              </a:extLst>
            </p:cNvPr>
            <p:cNvSpPr/>
            <p:nvPr/>
          </p:nvSpPr>
          <p:spPr>
            <a:xfrm>
              <a:off x="8502692" y="2577725"/>
              <a:ext cx="240542" cy="412838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9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AD8DF25-5087-EC44-C9A5-A01F62B0187E}"/>
                </a:ext>
              </a:extLst>
            </p:cNvPr>
            <p:cNvSpPr txBox="1"/>
            <p:nvPr/>
          </p:nvSpPr>
          <p:spPr>
            <a:xfrm rot="18832712">
              <a:off x="7627460" y="2247691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Perms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015B297-6385-35DC-F356-1252B7E304A9}"/>
                </a:ext>
              </a:extLst>
            </p:cNvPr>
            <p:cNvSpPr txBox="1"/>
            <p:nvPr/>
          </p:nvSpPr>
          <p:spPr>
            <a:xfrm>
              <a:off x="7556882" y="2637821"/>
              <a:ext cx="496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r/w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9424D5-4881-DDFD-4754-0243C071ABF5}"/>
                </a:ext>
              </a:extLst>
            </p:cNvPr>
            <p:cNvSpPr txBox="1"/>
            <p:nvPr/>
          </p:nvSpPr>
          <p:spPr>
            <a:xfrm rot="18832712">
              <a:off x="7936637" y="2255564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Offset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C163B33-F10C-E1A8-ED08-46903F6558D1}"/>
                </a:ext>
              </a:extLst>
            </p:cNvPr>
            <p:cNvSpPr txBox="1"/>
            <p:nvPr/>
          </p:nvSpPr>
          <p:spPr>
            <a:xfrm rot="18832712">
              <a:off x="8131598" y="2141128"/>
              <a:ext cx="8744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Metadata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1C62CD0-BA25-2A3B-5B23-CC3D1A5CCFEC}"/>
                </a:ext>
              </a:extLst>
            </p:cNvPr>
            <p:cNvSpPr txBox="1"/>
            <p:nvPr/>
          </p:nvSpPr>
          <p:spPr>
            <a:xfrm rot="18832712">
              <a:off x="8413677" y="2185056"/>
              <a:ext cx="820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Ref count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659575-20D2-C985-DD4F-1FB523B293F3}"/>
              </a:ext>
            </a:extLst>
          </p:cNvPr>
          <p:cNvGrpSpPr/>
          <p:nvPr/>
        </p:nvGrpSpPr>
        <p:grpSpPr>
          <a:xfrm>
            <a:off x="4145787" y="4680373"/>
            <a:ext cx="1385251" cy="1127361"/>
            <a:chOff x="7569366" y="1865274"/>
            <a:chExt cx="1385251" cy="112736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7506878-3729-EE77-7E7B-742E8EE22826}"/>
                </a:ext>
              </a:extLst>
            </p:cNvPr>
            <p:cNvSpPr/>
            <p:nvPr/>
          </p:nvSpPr>
          <p:spPr>
            <a:xfrm>
              <a:off x="7609036" y="2579797"/>
              <a:ext cx="411011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8D9D666-1EDF-4BD5-5725-19933518EDC7}"/>
                </a:ext>
              </a:extLst>
            </p:cNvPr>
            <p:cNvSpPr/>
            <p:nvPr/>
          </p:nvSpPr>
          <p:spPr>
            <a:xfrm>
              <a:off x="8020047" y="2579797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858F212-DDB2-2168-ED03-2C15C829B515}"/>
                </a:ext>
              </a:extLst>
            </p:cNvPr>
            <p:cNvSpPr/>
            <p:nvPr/>
          </p:nvSpPr>
          <p:spPr>
            <a:xfrm>
              <a:off x="8260589" y="2577725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16AAB85-8B7D-EF53-433E-3971DA6F07CB}"/>
                </a:ext>
              </a:extLst>
            </p:cNvPr>
            <p:cNvSpPr/>
            <p:nvPr/>
          </p:nvSpPr>
          <p:spPr>
            <a:xfrm>
              <a:off x="8502692" y="2577725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76F73D2-33C3-9F32-0647-BDADA1D229DB}"/>
                </a:ext>
              </a:extLst>
            </p:cNvPr>
            <p:cNvSpPr txBox="1"/>
            <p:nvPr/>
          </p:nvSpPr>
          <p:spPr>
            <a:xfrm rot="18832712">
              <a:off x="7627460" y="2247691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Perms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1F3A1C-A58E-0B9B-13B6-5C4EFE32276B}"/>
                </a:ext>
              </a:extLst>
            </p:cNvPr>
            <p:cNvSpPr txBox="1"/>
            <p:nvPr/>
          </p:nvSpPr>
          <p:spPr>
            <a:xfrm>
              <a:off x="7569366" y="2637821"/>
              <a:ext cx="496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r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683A7E-FC4F-27AD-BD1C-227CDC0D3532}"/>
                </a:ext>
              </a:extLst>
            </p:cNvPr>
            <p:cNvSpPr txBox="1"/>
            <p:nvPr/>
          </p:nvSpPr>
          <p:spPr>
            <a:xfrm rot="18832712">
              <a:off x="7936637" y="2255564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Offset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D76C229-7901-F789-4EB7-198A287CC21D}"/>
                </a:ext>
              </a:extLst>
            </p:cNvPr>
            <p:cNvSpPr txBox="1"/>
            <p:nvPr/>
          </p:nvSpPr>
          <p:spPr>
            <a:xfrm rot="18832712">
              <a:off x="8110485" y="2187292"/>
              <a:ext cx="9056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Metadata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6C63742-7695-9925-55E7-549472E19CE6}"/>
                </a:ext>
              </a:extLst>
            </p:cNvPr>
            <p:cNvSpPr txBox="1"/>
            <p:nvPr/>
          </p:nvSpPr>
          <p:spPr>
            <a:xfrm rot="18832712">
              <a:off x="8413677" y="2185056"/>
              <a:ext cx="820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Ref count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21D026B-E3CE-D182-C991-3F5750B9CF23}"/>
              </a:ext>
            </a:extLst>
          </p:cNvPr>
          <p:cNvGrpSpPr/>
          <p:nvPr/>
        </p:nvGrpSpPr>
        <p:grpSpPr>
          <a:xfrm>
            <a:off x="5274848" y="4710872"/>
            <a:ext cx="1388372" cy="1096035"/>
            <a:chOff x="7566245" y="1896600"/>
            <a:chExt cx="1388372" cy="109603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A6DF72-8C9B-8504-3727-A6E91F9D4547}"/>
                </a:ext>
              </a:extLst>
            </p:cNvPr>
            <p:cNvSpPr/>
            <p:nvPr/>
          </p:nvSpPr>
          <p:spPr>
            <a:xfrm>
              <a:off x="7609036" y="2579797"/>
              <a:ext cx="411011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4DEFA1D-9110-8F75-55FD-DE5BC153874B}"/>
                </a:ext>
              </a:extLst>
            </p:cNvPr>
            <p:cNvSpPr/>
            <p:nvPr/>
          </p:nvSpPr>
          <p:spPr>
            <a:xfrm>
              <a:off x="8020047" y="2579797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25A9024-628F-660F-9BAC-F5D0646839D6}"/>
                </a:ext>
              </a:extLst>
            </p:cNvPr>
            <p:cNvSpPr/>
            <p:nvPr/>
          </p:nvSpPr>
          <p:spPr>
            <a:xfrm>
              <a:off x="8260589" y="2577725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1432022-C3CE-B021-936F-497CCC78EC7C}"/>
                </a:ext>
              </a:extLst>
            </p:cNvPr>
            <p:cNvSpPr/>
            <p:nvPr/>
          </p:nvSpPr>
          <p:spPr>
            <a:xfrm>
              <a:off x="8502692" y="2577725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9E13D74-7A97-3824-B642-0DF27A90EDFE}"/>
                </a:ext>
              </a:extLst>
            </p:cNvPr>
            <p:cNvSpPr txBox="1"/>
            <p:nvPr/>
          </p:nvSpPr>
          <p:spPr>
            <a:xfrm rot="18832712">
              <a:off x="7627460" y="2247691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Perms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3AF641-509D-0D08-9843-8979F54B8F4B}"/>
                </a:ext>
              </a:extLst>
            </p:cNvPr>
            <p:cNvSpPr txBox="1"/>
            <p:nvPr/>
          </p:nvSpPr>
          <p:spPr>
            <a:xfrm>
              <a:off x="7566245" y="2637821"/>
              <a:ext cx="496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w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EA31DA-47CF-2E1F-E848-C4E0698E9D10}"/>
                </a:ext>
              </a:extLst>
            </p:cNvPr>
            <p:cNvSpPr txBox="1"/>
            <p:nvPr/>
          </p:nvSpPr>
          <p:spPr>
            <a:xfrm rot="18832712">
              <a:off x="7936637" y="2255564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Offset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1F582C4-5542-F9FE-39B0-B237F409A737}"/>
                </a:ext>
              </a:extLst>
            </p:cNvPr>
            <p:cNvSpPr txBox="1"/>
            <p:nvPr/>
          </p:nvSpPr>
          <p:spPr>
            <a:xfrm rot="18832712">
              <a:off x="8142529" y="2163886"/>
              <a:ext cx="802358" cy="267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Metadata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2C54786-6C22-6FD4-F089-BD30E0208234}"/>
                </a:ext>
              </a:extLst>
            </p:cNvPr>
            <p:cNvSpPr txBox="1"/>
            <p:nvPr/>
          </p:nvSpPr>
          <p:spPr>
            <a:xfrm rot="18832712">
              <a:off x="8413677" y="2185056"/>
              <a:ext cx="820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Ref count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679AE6E-E390-ABB7-3D7A-EA108B6C9B25}"/>
              </a:ext>
            </a:extLst>
          </p:cNvPr>
          <p:cNvSpPr txBox="1"/>
          <p:nvPr/>
        </p:nvSpPr>
        <p:spPr>
          <a:xfrm>
            <a:off x="1809966" y="5255711"/>
            <a:ext cx="124763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Six-entry open file table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7708039A-C27E-A5AC-7FB3-66331D0C2543}"/>
              </a:ext>
            </a:extLst>
          </p:cNvPr>
          <p:cNvSpPr/>
          <p:nvPr/>
        </p:nvSpPr>
        <p:spPr>
          <a:xfrm>
            <a:off x="2897226" y="5380239"/>
            <a:ext cx="100587" cy="45602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9D97B3-4095-1FB5-3D54-5C8775A185BE}"/>
              </a:ext>
            </a:extLst>
          </p:cNvPr>
          <p:cNvGrpSpPr/>
          <p:nvPr/>
        </p:nvGrpSpPr>
        <p:grpSpPr>
          <a:xfrm>
            <a:off x="6620822" y="4704379"/>
            <a:ext cx="1171567" cy="836715"/>
            <a:chOff x="7783050" y="1889280"/>
            <a:chExt cx="1171567" cy="83671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38797F-3F86-5B1F-3225-34C4B4A0932B}"/>
                </a:ext>
              </a:extLst>
            </p:cNvPr>
            <p:cNvSpPr txBox="1"/>
            <p:nvPr/>
          </p:nvSpPr>
          <p:spPr>
            <a:xfrm rot="18832712">
              <a:off x="7627460" y="2247691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Perms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4A7DEA2-4D82-8DA3-5585-CB376A81502A}"/>
                </a:ext>
              </a:extLst>
            </p:cNvPr>
            <p:cNvSpPr txBox="1"/>
            <p:nvPr/>
          </p:nvSpPr>
          <p:spPr>
            <a:xfrm rot="18832712">
              <a:off x="7936637" y="2255564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Offset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B4469F-FDC3-7C50-C3D3-BA679CA1C4D3}"/>
                </a:ext>
              </a:extLst>
            </p:cNvPr>
            <p:cNvSpPr txBox="1"/>
            <p:nvPr/>
          </p:nvSpPr>
          <p:spPr>
            <a:xfrm rot="18832712">
              <a:off x="8157636" y="2174978"/>
              <a:ext cx="8330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Metadata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1B548A-97E0-A4C8-4175-BF4D58C233FF}"/>
                </a:ext>
              </a:extLst>
            </p:cNvPr>
            <p:cNvSpPr txBox="1"/>
            <p:nvPr/>
          </p:nvSpPr>
          <p:spPr>
            <a:xfrm rot="18832712">
              <a:off x="8413677" y="2185056"/>
              <a:ext cx="820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Ref count</a:t>
              </a: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B2DE9632-768B-5F03-597E-6529905AB7EA}"/>
              </a:ext>
            </a:extLst>
          </p:cNvPr>
          <p:cNvGrpSpPr/>
          <p:nvPr/>
        </p:nvGrpSpPr>
        <p:grpSpPr>
          <a:xfrm>
            <a:off x="6449979" y="5396024"/>
            <a:ext cx="1123798" cy="426842"/>
            <a:chOff x="6449979" y="5396024"/>
            <a:chExt cx="1123798" cy="4268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4AEEA3-998A-848C-9890-84FEA12FE69A}"/>
                </a:ext>
              </a:extLst>
            </p:cNvPr>
            <p:cNvSpPr/>
            <p:nvPr/>
          </p:nvSpPr>
          <p:spPr>
            <a:xfrm>
              <a:off x="6449979" y="5396024"/>
              <a:ext cx="1123798" cy="426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80F809-016A-840F-5934-675D11B5657C}"/>
                </a:ext>
              </a:extLst>
            </p:cNvPr>
            <p:cNvCxnSpPr>
              <a:cxnSpLocks/>
            </p:cNvCxnSpPr>
            <p:nvPr/>
          </p:nvCxnSpPr>
          <p:spPr>
            <a:xfrm>
              <a:off x="6450276" y="5398191"/>
              <a:ext cx="1117908" cy="4150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7313807-F5AA-511B-A186-5AE7AFDBF5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0982" y="5411401"/>
              <a:ext cx="1107202" cy="3909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BFD037E-9022-4EE7-887E-463A44E8B5AB}"/>
              </a:ext>
            </a:extLst>
          </p:cNvPr>
          <p:cNvSpPr/>
          <p:nvPr/>
        </p:nvSpPr>
        <p:spPr>
          <a:xfrm>
            <a:off x="3039278" y="5394611"/>
            <a:ext cx="1157850" cy="4268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5A6FFA-A762-C373-5EBA-83091211D099}"/>
              </a:ext>
            </a:extLst>
          </p:cNvPr>
          <p:cNvSpPr/>
          <p:nvPr/>
        </p:nvSpPr>
        <p:spPr>
          <a:xfrm>
            <a:off x="4197316" y="5392468"/>
            <a:ext cx="1123798" cy="4268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7CF4AE-785F-6C9E-B998-5B8AAB4FF0E5}"/>
              </a:ext>
            </a:extLst>
          </p:cNvPr>
          <p:cNvSpPr/>
          <p:nvPr/>
        </p:nvSpPr>
        <p:spPr>
          <a:xfrm>
            <a:off x="5320851" y="5394214"/>
            <a:ext cx="1123798" cy="4268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87ADB0F-34C4-8046-9AD8-C5470A401549}"/>
              </a:ext>
            </a:extLst>
          </p:cNvPr>
          <p:cNvSpPr/>
          <p:nvPr/>
        </p:nvSpPr>
        <p:spPr>
          <a:xfrm>
            <a:off x="2428981" y="2797686"/>
            <a:ext cx="2408928" cy="589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2AF9351-EEC9-9420-4BA8-EEED90D4A37C}"/>
              </a:ext>
            </a:extLst>
          </p:cNvPr>
          <p:cNvGrpSpPr/>
          <p:nvPr/>
        </p:nvGrpSpPr>
        <p:grpSpPr>
          <a:xfrm>
            <a:off x="2428983" y="3387567"/>
            <a:ext cx="1205532" cy="266219"/>
            <a:chOff x="6933236" y="2141312"/>
            <a:chExt cx="1205532" cy="266219"/>
          </a:xfrm>
          <a:solidFill>
            <a:schemeClr val="bg1">
              <a:lumMod val="95000"/>
            </a:schemeClr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08B08E9-67E5-6CE3-E483-FD185ABAF7EE}"/>
                </a:ext>
              </a:extLst>
            </p:cNvPr>
            <p:cNvSpPr/>
            <p:nvPr/>
          </p:nvSpPr>
          <p:spPr>
            <a:xfrm>
              <a:off x="6933236" y="2141314"/>
              <a:ext cx="302452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4F076E0-932A-59E4-A880-20A48CF34172}"/>
                </a:ext>
              </a:extLst>
            </p:cNvPr>
            <p:cNvSpPr/>
            <p:nvPr/>
          </p:nvSpPr>
          <p:spPr>
            <a:xfrm>
              <a:off x="7233550" y="2141313"/>
              <a:ext cx="302452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E9968EE-31F2-C464-5F3B-16F20E990137}"/>
                </a:ext>
              </a:extLst>
            </p:cNvPr>
            <p:cNvSpPr/>
            <p:nvPr/>
          </p:nvSpPr>
          <p:spPr>
            <a:xfrm>
              <a:off x="7536001" y="2141313"/>
              <a:ext cx="304587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E35499B-1733-C7DB-5B29-C0C8916FD5CD}"/>
                </a:ext>
              </a:extLst>
            </p:cNvPr>
            <p:cNvSpPr/>
            <p:nvPr/>
          </p:nvSpPr>
          <p:spPr>
            <a:xfrm>
              <a:off x="7840588" y="2141312"/>
              <a:ext cx="298180" cy="266217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44883A5-B3FF-8670-9AF8-54F8D70FB585}"/>
              </a:ext>
            </a:extLst>
          </p:cNvPr>
          <p:cNvGrpSpPr/>
          <p:nvPr/>
        </p:nvGrpSpPr>
        <p:grpSpPr>
          <a:xfrm>
            <a:off x="3932691" y="3387567"/>
            <a:ext cx="304590" cy="266222"/>
            <a:chOff x="8136630" y="2141309"/>
            <a:chExt cx="304590" cy="266222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7CF5D3E-9CBC-546C-4F0A-FAACA7E9B893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4124A32-7553-DCCE-5204-93A6428086C1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234602-A3B0-A9B2-1DE3-9C53247183A0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A1922C91-D2EC-D7BE-C95A-AABDDBFABCAC}"/>
              </a:ext>
            </a:extLst>
          </p:cNvPr>
          <p:cNvSpPr/>
          <p:nvPr/>
        </p:nvSpPr>
        <p:spPr>
          <a:xfrm>
            <a:off x="3632377" y="3387567"/>
            <a:ext cx="302452" cy="266217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82EB5FE-7A49-1B52-D597-CD0308155E3E}"/>
              </a:ext>
            </a:extLst>
          </p:cNvPr>
          <p:cNvGrpSpPr/>
          <p:nvPr/>
        </p:nvGrpSpPr>
        <p:grpSpPr>
          <a:xfrm>
            <a:off x="4228729" y="3387567"/>
            <a:ext cx="304590" cy="266222"/>
            <a:chOff x="8136630" y="2141309"/>
            <a:chExt cx="304590" cy="266222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50CEC68-EE09-A812-94DC-8921F4196137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B89FD45-946C-658E-653F-612F34C45ACF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04C1805-0474-D4AD-49F3-FF8D6DEED3E1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E344E59-FAB8-0CF2-FAA9-16B89A6D7257}"/>
              </a:ext>
            </a:extLst>
          </p:cNvPr>
          <p:cNvGrpSpPr/>
          <p:nvPr/>
        </p:nvGrpSpPr>
        <p:grpSpPr>
          <a:xfrm>
            <a:off x="4531181" y="3387567"/>
            <a:ext cx="304590" cy="266222"/>
            <a:chOff x="8136630" y="2141309"/>
            <a:chExt cx="304590" cy="266222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B9AD4D4-216E-A19B-B073-24D1082072D5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8F671C5-1C1F-64C2-EECE-25F6C71C122C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3563C01-7A98-8A56-73BB-8182293DB48C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Left Brace 62">
            <a:extLst>
              <a:ext uri="{FF2B5EF4-FFF2-40B4-BE49-F238E27FC236}">
                <a16:creationId xmlns:a16="http://schemas.microsoft.com/office/drawing/2014/main" id="{5A79675A-4E92-9CD0-6DFE-998796654400}"/>
              </a:ext>
            </a:extLst>
          </p:cNvPr>
          <p:cNvSpPr/>
          <p:nvPr/>
        </p:nvSpPr>
        <p:spPr>
          <a:xfrm>
            <a:off x="2213686" y="2791274"/>
            <a:ext cx="147980" cy="57531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EFC9D38-E2F9-744A-A863-755FA8D3C56C}"/>
              </a:ext>
            </a:extLst>
          </p:cNvPr>
          <p:cNvSpPr txBox="1"/>
          <p:nvPr/>
        </p:nvSpPr>
        <p:spPr>
          <a:xfrm>
            <a:off x="795310" y="2670465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Other fields</a:t>
            </a:r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37306096-2538-5F0B-3DA3-817CEDE74A55}"/>
              </a:ext>
            </a:extLst>
          </p:cNvPr>
          <p:cNvSpPr/>
          <p:nvPr/>
        </p:nvSpPr>
        <p:spPr>
          <a:xfrm>
            <a:off x="2213686" y="3399865"/>
            <a:ext cx="147980" cy="25839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EF3E89-72D8-D266-1FB3-2537E2294523}"/>
              </a:ext>
            </a:extLst>
          </p:cNvPr>
          <p:cNvSpPr txBox="1"/>
          <p:nvPr/>
        </p:nvSpPr>
        <p:spPr>
          <a:xfrm>
            <a:off x="29653" y="3336007"/>
            <a:ext cx="216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Eight-entry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fd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table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83A8426-369E-C4CD-C54E-FA4382E36A73}"/>
              </a:ext>
            </a:extLst>
          </p:cNvPr>
          <p:cNvGrpSpPr/>
          <p:nvPr/>
        </p:nvGrpSpPr>
        <p:grpSpPr>
          <a:xfrm>
            <a:off x="7568184" y="4702928"/>
            <a:ext cx="1342410" cy="1118487"/>
            <a:chOff x="5167296" y="2682119"/>
            <a:chExt cx="1342410" cy="1118487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CC34BF2-7815-552D-D88E-2B6E52375669}"/>
                </a:ext>
              </a:extLst>
            </p:cNvPr>
            <p:cNvSpPr/>
            <p:nvPr/>
          </p:nvSpPr>
          <p:spPr>
            <a:xfrm>
              <a:off x="5167296" y="3373764"/>
              <a:ext cx="1123798" cy="426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3D40A85-02BA-A2FD-7794-C35DBC502400}"/>
                </a:ext>
              </a:extLst>
            </p:cNvPr>
            <p:cNvGrpSpPr/>
            <p:nvPr/>
          </p:nvGrpSpPr>
          <p:grpSpPr>
            <a:xfrm>
              <a:off x="5167593" y="2682119"/>
              <a:ext cx="1342113" cy="1108901"/>
              <a:chOff x="10738214" y="1888035"/>
              <a:chExt cx="1342113" cy="1108901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EFF3EB0B-7C86-7EE7-B327-8FB80DC216AD}"/>
                  </a:ext>
                </a:extLst>
              </p:cNvPr>
              <p:cNvGrpSpPr/>
              <p:nvPr/>
            </p:nvGrpSpPr>
            <p:grpSpPr>
              <a:xfrm>
                <a:off x="10908760" y="1888035"/>
                <a:ext cx="1171567" cy="836715"/>
                <a:chOff x="7783050" y="1889280"/>
                <a:chExt cx="1171567" cy="836715"/>
              </a:xfrm>
            </p:grpSpPr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FEE5AED5-93E1-0C3A-B1E8-092F9828B136}"/>
                    </a:ext>
                  </a:extLst>
                </p:cNvPr>
                <p:cNvSpPr txBox="1"/>
                <p:nvPr/>
              </p:nvSpPr>
              <p:spPr>
                <a:xfrm rot="18832712">
                  <a:off x="7627460" y="2247691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Perms</a:t>
                  </a: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19CB11C1-B41A-9987-3801-38528F738F9D}"/>
                    </a:ext>
                  </a:extLst>
                </p:cNvPr>
                <p:cNvSpPr txBox="1"/>
                <p:nvPr/>
              </p:nvSpPr>
              <p:spPr>
                <a:xfrm rot="18832712">
                  <a:off x="7936637" y="2255564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Offset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91EF1379-C395-5C87-F7B3-30E92DFE8BB9}"/>
                    </a:ext>
                  </a:extLst>
                </p:cNvPr>
                <p:cNvSpPr txBox="1"/>
                <p:nvPr/>
              </p:nvSpPr>
              <p:spPr>
                <a:xfrm rot="18832712">
                  <a:off x="8157636" y="2174978"/>
                  <a:ext cx="83300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Metadata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2FF18A37-0D28-6F47-A2E0-5A1FCC03E753}"/>
                    </a:ext>
                  </a:extLst>
                </p:cNvPr>
                <p:cNvSpPr txBox="1"/>
                <p:nvPr/>
              </p:nvSpPr>
              <p:spPr>
                <a:xfrm rot="18832712">
                  <a:off x="8413677" y="2185056"/>
                  <a:ext cx="82026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Ref count</a:t>
                  </a:r>
                </a:p>
              </p:txBody>
            </p:sp>
          </p:grp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08336B2-8902-5B90-F466-F18CA55892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38214" y="2581847"/>
                <a:ext cx="1117908" cy="4150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CE63ACD2-8219-1BBF-4FDB-208CC2D4D1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48920" y="2595057"/>
                <a:ext cx="1107202" cy="3909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F28708F-8ED0-9726-22AD-980D141CF099}"/>
              </a:ext>
            </a:extLst>
          </p:cNvPr>
          <p:cNvGrpSpPr/>
          <p:nvPr/>
        </p:nvGrpSpPr>
        <p:grpSpPr>
          <a:xfrm>
            <a:off x="8694188" y="4700823"/>
            <a:ext cx="1342410" cy="1118487"/>
            <a:chOff x="5167296" y="2682119"/>
            <a:chExt cx="1342410" cy="1118487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190B249-5442-4679-BD9E-83F5294B5920}"/>
                </a:ext>
              </a:extLst>
            </p:cNvPr>
            <p:cNvSpPr/>
            <p:nvPr/>
          </p:nvSpPr>
          <p:spPr>
            <a:xfrm>
              <a:off x="5167296" y="3373764"/>
              <a:ext cx="1123798" cy="426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8CF6D2D-1BE1-779F-668E-53440DAF257B}"/>
                </a:ext>
              </a:extLst>
            </p:cNvPr>
            <p:cNvGrpSpPr/>
            <p:nvPr/>
          </p:nvGrpSpPr>
          <p:grpSpPr>
            <a:xfrm>
              <a:off x="5167593" y="2682119"/>
              <a:ext cx="1342113" cy="1108901"/>
              <a:chOff x="10738214" y="1888035"/>
              <a:chExt cx="1342113" cy="1108901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92FFA255-2C03-22F5-E5F0-9E3A1A8EA55A}"/>
                  </a:ext>
                </a:extLst>
              </p:cNvPr>
              <p:cNvGrpSpPr/>
              <p:nvPr/>
            </p:nvGrpSpPr>
            <p:grpSpPr>
              <a:xfrm>
                <a:off x="10908760" y="1888035"/>
                <a:ext cx="1171567" cy="836715"/>
                <a:chOff x="7783050" y="1889280"/>
                <a:chExt cx="1171567" cy="836715"/>
              </a:xfrm>
            </p:grpSpPr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505C758D-98B6-F90C-7866-412C6AA9F41B}"/>
                    </a:ext>
                  </a:extLst>
                </p:cNvPr>
                <p:cNvSpPr txBox="1"/>
                <p:nvPr/>
              </p:nvSpPr>
              <p:spPr>
                <a:xfrm rot="18832712">
                  <a:off x="7627460" y="2247691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Perms</a:t>
                  </a:r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8CB4B9B4-D900-5DF7-71A5-8681457E0129}"/>
                    </a:ext>
                  </a:extLst>
                </p:cNvPr>
                <p:cNvSpPr txBox="1"/>
                <p:nvPr/>
              </p:nvSpPr>
              <p:spPr>
                <a:xfrm rot="18832712">
                  <a:off x="7936637" y="2255564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Offset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C77846F6-AB91-E251-FF9F-22ABEB94A4BD}"/>
                    </a:ext>
                  </a:extLst>
                </p:cNvPr>
                <p:cNvSpPr txBox="1"/>
                <p:nvPr/>
              </p:nvSpPr>
              <p:spPr>
                <a:xfrm rot="18832712">
                  <a:off x="8157636" y="2174978"/>
                  <a:ext cx="83300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Metadata</a:t>
                  </a: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0BFD2422-088A-7AEB-D9F7-4348AEF917DA}"/>
                    </a:ext>
                  </a:extLst>
                </p:cNvPr>
                <p:cNvSpPr txBox="1"/>
                <p:nvPr/>
              </p:nvSpPr>
              <p:spPr>
                <a:xfrm rot="18832712">
                  <a:off x="8413677" y="2185056"/>
                  <a:ext cx="82026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Ref count</a:t>
                  </a:r>
                </a:p>
              </p:txBody>
            </p:sp>
          </p:grp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135C75E-168D-0845-3639-BEB18B6DF0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38214" y="2581847"/>
                <a:ext cx="1117908" cy="4150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1980A10-0DCF-4E86-C8F0-5507CB46E8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48920" y="2595057"/>
                <a:ext cx="1107202" cy="3909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35DF8CB0-7475-3AE8-72FE-94FAADC13465}"/>
              </a:ext>
            </a:extLst>
          </p:cNvPr>
          <p:cNvSpPr txBox="1"/>
          <p:nvPr/>
        </p:nvSpPr>
        <p:spPr>
          <a:xfrm>
            <a:off x="0" y="2149"/>
            <a:ext cx="121920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Lucida Console" panose="020B0609040504020204" pitchFamily="49" charset="0"/>
              </a:rPr>
              <a:t>sort &lt; in.txt | </a:t>
            </a:r>
            <a:r>
              <a:rPr lang="en-US" sz="3600" b="1" dirty="0" err="1">
                <a:latin typeface="Lucida Console" panose="020B0609040504020204" pitchFamily="49" charset="0"/>
              </a:rPr>
              <a:t>wc</a:t>
            </a:r>
            <a:r>
              <a:rPr lang="en-US" sz="3600" b="1" dirty="0">
                <a:latin typeface="Lucida Console" panose="020B0609040504020204" pitchFamily="49" charset="0"/>
              </a:rPr>
              <a:t> -c &gt; out.txt</a:t>
            </a:r>
            <a:endParaRPr lang="en-US" sz="3600" b="1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1857F2E-6A1F-DBCA-9D71-F846AAD02A3B}"/>
              </a:ext>
            </a:extLst>
          </p:cNvPr>
          <p:cNvSpPr txBox="1"/>
          <p:nvPr/>
        </p:nvSpPr>
        <p:spPr>
          <a:xfrm>
            <a:off x="0" y="650403"/>
            <a:ext cx="12192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17757 </a:t>
            </a:r>
            <a:r>
              <a:rPr lang="en-US" dirty="0" err="1">
                <a:latin typeface="Lucida Console" panose="020B0609040504020204" pitchFamily="49" charset="0"/>
              </a:rPr>
              <a:t>openat</a:t>
            </a:r>
            <a:r>
              <a:rPr lang="en-US" dirty="0">
                <a:latin typeface="Lucida Console" panose="020B0609040504020204" pitchFamily="49" charset="0"/>
              </a:rPr>
              <a:t>(AT_FDCWD, "in.txt", O_RDONLY) = 3</a:t>
            </a:r>
          </a:p>
          <a:p>
            <a:r>
              <a:rPr lang="en-US" dirty="0">
                <a:latin typeface="Lucida Console" panose="020B0609040504020204" pitchFamily="49" charset="0"/>
              </a:rPr>
              <a:t>17757 dup2(3, 0)                        = 0</a:t>
            </a:r>
          </a:p>
          <a:p>
            <a:r>
              <a:rPr lang="en-US" dirty="0">
                <a:latin typeface="Lucida Console" panose="020B0609040504020204" pitchFamily="49" charset="0"/>
              </a:rPr>
              <a:t>17757 close(3)                          = 0</a:t>
            </a:r>
          </a:p>
          <a:p>
            <a:r>
              <a:rPr lang="en-US" dirty="0">
                <a:latin typeface="Lucida Console" panose="020B0609040504020204" pitchFamily="49" charset="0"/>
              </a:rPr>
              <a:t>17757 </a:t>
            </a:r>
            <a:r>
              <a:rPr lang="en-US" dirty="0" err="1">
                <a:latin typeface="Lucida Console" panose="020B0609040504020204" pitchFamily="49" charset="0"/>
              </a:rPr>
              <a:t>execve</a:t>
            </a:r>
            <a:r>
              <a:rPr lang="en-US" dirty="0">
                <a:latin typeface="Lucida Console" panose="020B0609040504020204" pitchFamily="49" charset="0"/>
              </a:rPr>
              <a:t>("/</a:t>
            </a:r>
            <a:r>
              <a:rPr lang="en-US" dirty="0" err="1">
                <a:latin typeface="Lucida Console" panose="020B0609040504020204" pitchFamily="49" charset="0"/>
              </a:rPr>
              <a:t>usr</a:t>
            </a:r>
            <a:r>
              <a:rPr lang="en-US" dirty="0">
                <a:latin typeface="Lucida Console" panose="020B0609040504020204" pitchFamily="49" charset="0"/>
              </a:rPr>
              <a:t>/bin/sort", ["sort”])  &lt;unfinished ...&gt;</a:t>
            </a:r>
          </a:p>
        </p:txBody>
      </p: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id="{99497A7B-826A-D783-C3F6-94103DBD39A0}"/>
              </a:ext>
            </a:extLst>
          </p:cNvPr>
          <p:cNvCxnSpPr>
            <a:cxnSpLocks/>
            <a:stCxn id="76" idx="2"/>
            <a:endCxn id="52" idx="3"/>
          </p:cNvCxnSpPr>
          <p:nvPr/>
        </p:nvCxnSpPr>
        <p:spPr>
          <a:xfrm rot="16200000" flipH="1">
            <a:off x="2551513" y="3682481"/>
            <a:ext cx="1342491" cy="128509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4F680B2B-2BE9-ADA4-A73A-5B7ED58F7144}"/>
              </a:ext>
            </a:extLst>
          </p:cNvPr>
          <p:cNvCxnSpPr>
            <a:cxnSpLocks/>
            <a:stCxn id="77" idx="2"/>
            <a:endCxn id="52" idx="3"/>
          </p:cNvCxnSpPr>
          <p:nvPr/>
        </p:nvCxnSpPr>
        <p:spPr>
          <a:xfrm rot="16200000" flipH="1">
            <a:off x="2701669" y="3832638"/>
            <a:ext cx="1342492" cy="98478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or: Elbow 126">
            <a:extLst>
              <a:ext uri="{FF2B5EF4-FFF2-40B4-BE49-F238E27FC236}">
                <a16:creationId xmlns:a16="http://schemas.microsoft.com/office/drawing/2014/main" id="{721EB566-1EF7-3782-405A-72FF9BC45CA7}"/>
              </a:ext>
            </a:extLst>
          </p:cNvPr>
          <p:cNvCxnSpPr>
            <a:cxnSpLocks/>
            <a:stCxn id="78" idx="2"/>
            <a:endCxn id="52" idx="3"/>
          </p:cNvCxnSpPr>
          <p:nvPr/>
        </p:nvCxnSpPr>
        <p:spPr>
          <a:xfrm rot="16200000" flipH="1">
            <a:off x="2853429" y="3984398"/>
            <a:ext cx="1342492" cy="68126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EFC28B-2C0A-435C-3B10-97EF3B12B953}"/>
              </a:ext>
            </a:extLst>
          </p:cNvPr>
          <p:cNvGrpSpPr/>
          <p:nvPr/>
        </p:nvGrpSpPr>
        <p:grpSpPr>
          <a:xfrm>
            <a:off x="3710609" y="5821056"/>
            <a:ext cx="369332" cy="353264"/>
            <a:chOff x="3710609" y="5821056"/>
            <a:chExt cx="369332" cy="35326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1D9191B-1D50-9EF7-2530-C8C56F77320B}"/>
                </a:ext>
              </a:extLst>
            </p:cNvPr>
            <p:cNvCxnSpPr/>
            <p:nvPr/>
          </p:nvCxnSpPr>
          <p:spPr>
            <a:xfrm>
              <a:off x="3829526" y="5821056"/>
              <a:ext cx="0" cy="2531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4B0B5A-A339-031C-47B0-0D06A651AD60}"/>
                </a:ext>
              </a:extLst>
            </p:cNvPr>
            <p:cNvSpPr txBox="1"/>
            <p:nvPr/>
          </p:nvSpPr>
          <p:spPr>
            <a:xfrm rot="5400000">
              <a:off x="3807280" y="5901659"/>
              <a:ext cx="17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1584E6-943B-8734-1612-8A83C6B055B1}"/>
              </a:ext>
            </a:extLst>
          </p:cNvPr>
          <p:cNvGrpSpPr/>
          <p:nvPr/>
        </p:nvGrpSpPr>
        <p:grpSpPr>
          <a:xfrm>
            <a:off x="4829870" y="5819666"/>
            <a:ext cx="369332" cy="353264"/>
            <a:chOff x="3710609" y="5821056"/>
            <a:chExt cx="369332" cy="35326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B5AD6D1-E04B-1197-3874-AD8BADB7EB8B}"/>
                </a:ext>
              </a:extLst>
            </p:cNvPr>
            <p:cNvCxnSpPr/>
            <p:nvPr/>
          </p:nvCxnSpPr>
          <p:spPr>
            <a:xfrm>
              <a:off x="3829526" y="5821056"/>
              <a:ext cx="0" cy="2531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76D1384-866D-8728-759E-FC59C20B59DE}"/>
                </a:ext>
              </a:extLst>
            </p:cNvPr>
            <p:cNvSpPr txBox="1"/>
            <p:nvPr/>
          </p:nvSpPr>
          <p:spPr>
            <a:xfrm rot="5400000">
              <a:off x="3807280" y="5901659"/>
              <a:ext cx="17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CEE3DE1-D082-8DD7-5FC7-BC43EC5C07AD}"/>
              </a:ext>
            </a:extLst>
          </p:cNvPr>
          <p:cNvGrpSpPr/>
          <p:nvPr/>
        </p:nvGrpSpPr>
        <p:grpSpPr>
          <a:xfrm>
            <a:off x="5965333" y="5817725"/>
            <a:ext cx="369332" cy="353264"/>
            <a:chOff x="3710609" y="5821056"/>
            <a:chExt cx="369332" cy="353264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204D8C-E8C4-CB64-8525-805154393978}"/>
                </a:ext>
              </a:extLst>
            </p:cNvPr>
            <p:cNvCxnSpPr/>
            <p:nvPr/>
          </p:nvCxnSpPr>
          <p:spPr>
            <a:xfrm>
              <a:off x="3829526" y="5821056"/>
              <a:ext cx="0" cy="2531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33E36CA-154F-1F42-3A48-468ED4AA40B9}"/>
                </a:ext>
              </a:extLst>
            </p:cNvPr>
            <p:cNvSpPr txBox="1"/>
            <p:nvPr/>
          </p:nvSpPr>
          <p:spPr>
            <a:xfrm rot="5400000">
              <a:off x="3807280" y="5901659"/>
              <a:ext cx="17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DD5695D-4717-8AB9-4690-5A4EA4723D63}"/>
              </a:ext>
            </a:extLst>
          </p:cNvPr>
          <p:cNvGrpSpPr/>
          <p:nvPr/>
        </p:nvGrpSpPr>
        <p:grpSpPr>
          <a:xfrm>
            <a:off x="4922070" y="6297032"/>
            <a:ext cx="1207895" cy="517675"/>
            <a:chOff x="10602046" y="4233998"/>
            <a:chExt cx="1207895" cy="517675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0E54C29-2D4C-03F0-EA73-9A99DB64DEAB}"/>
                </a:ext>
              </a:extLst>
            </p:cNvPr>
            <p:cNvGrpSpPr/>
            <p:nvPr/>
          </p:nvGrpSpPr>
          <p:grpSpPr>
            <a:xfrm>
              <a:off x="10602046" y="4233998"/>
              <a:ext cx="1207895" cy="267962"/>
              <a:chOff x="10602046" y="4233998"/>
              <a:chExt cx="1207895" cy="267962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30B427A-6268-35F5-65DE-75E14D52F01C}"/>
                  </a:ext>
                </a:extLst>
              </p:cNvPr>
              <p:cNvSpPr/>
              <p:nvPr/>
            </p:nvSpPr>
            <p:spPr>
              <a:xfrm>
                <a:off x="10602046" y="4233998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8F937CA-CBED-503C-1606-A06AC1A4924F}"/>
                  </a:ext>
                </a:extLst>
              </p:cNvPr>
              <p:cNvSpPr/>
              <p:nvPr/>
            </p:nvSpPr>
            <p:spPr>
              <a:xfrm>
                <a:off x="10906861" y="4235743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3052F23-69A8-5459-5913-A480A07B6E7C}"/>
                  </a:ext>
                </a:extLst>
              </p:cNvPr>
              <p:cNvSpPr/>
              <p:nvPr/>
            </p:nvSpPr>
            <p:spPr>
              <a:xfrm>
                <a:off x="11209313" y="4235742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193DE46-9CAC-8085-115B-A3A6DFA0955A}"/>
                  </a:ext>
                </a:extLst>
              </p:cNvPr>
              <p:cNvSpPr/>
              <p:nvPr/>
            </p:nvSpPr>
            <p:spPr>
              <a:xfrm>
                <a:off x="11507489" y="4235742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45D786A-E0BA-A152-0F74-6B22591FD5BB}"/>
                </a:ext>
              </a:extLst>
            </p:cNvPr>
            <p:cNvSpPr txBox="1"/>
            <p:nvPr/>
          </p:nvSpPr>
          <p:spPr>
            <a:xfrm>
              <a:off x="10663288" y="4445564"/>
              <a:ext cx="1049266" cy="306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Pipe buffer</a:t>
              </a: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27B0B946-4FFF-172D-3F79-C028FF37C1A5}"/>
              </a:ext>
            </a:extLst>
          </p:cNvPr>
          <p:cNvSpPr txBox="1"/>
          <p:nvPr/>
        </p:nvSpPr>
        <p:spPr>
          <a:xfrm>
            <a:off x="2201795" y="2423438"/>
            <a:ext cx="285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</a:t>
            </a:r>
            <a:r>
              <a:rPr lang="en-US" sz="2000" dirty="0" err="1">
                <a:latin typeface="Consolas" panose="020B0609020204030204" pitchFamily="49" charset="0"/>
                <a:cs typeface="Segoe UI" panose="020B0502040204020203" pitchFamily="34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/bin/sh:17756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62E9A5B1-3373-7B01-663F-3B7499938E94}"/>
              </a:ext>
            </a:extLst>
          </p:cNvPr>
          <p:cNvGrpSpPr/>
          <p:nvPr/>
        </p:nvGrpSpPr>
        <p:grpSpPr>
          <a:xfrm>
            <a:off x="3632373" y="3387555"/>
            <a:ext cx="304590" cy="266222"/>
            <a:chOff x="8136630" y="2141309"/>
            <a:chExt cx="304590" cy="266222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1684722F-AA0B-8F4A-0D46-4B1A9ED53AED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27D112E6-B28C-E893-D66E-4C8F826F22AE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235DAABF-357A-B1E1-13E2-F73CC7C8FC92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5ED8B3C6-9493-1990-EEBB-6C451D37D5BC}"/>
              </a:ext>
            </a:extLst>
          </p:cNvPr>
          <p:cNvGrpSpPr/>
          <p:nvPr/>
        </p:nvGrpSpPr>
        <p:grpSpPr>
          <a:xfrm>
            <a:off x="3328590" y="3385002"/>
            <a:ext cx="304590" cy="266222"/>
            <a:chOff x="8136630" y="2141309"/>
            <a:chExt cx="304590" cy="266222"/>
          </a:xfrm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5A969FB8-AC73-3712-E2CA-8D6B445B9BD7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4F4BE637-B52F-2E79-BA40-19C5F2128C2E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CF761522-3AF1-1406-75C1-1210F2E8ECFB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232208BA-F259-4E6F-4E50-88226A59883C}"/>
              </a:ext>
            </a:extLst>
          </p:cNvPr>
          <p:cNvCxnSpPr>
            <a:cxnSpLocks/>
          </p:cNvCxnSpPr>
          <p:nvPr/>
        </p:nvCxnSpPr>
        <p:spPr>
          <a:xfrm>
            <a:off x="9134236" y="3874122"/>
            <a:ext cx="3020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E12D81F-6688-7E32-ACCA-DE881CF9067B}"/>
              </a:ext>
            </a:extLst>
          </p:cNvPr>
          <p:cNvGrpSpPr/>
          <p:nvPr/>
        </p:nvGrpSpPr>
        <p:grpSpPr>
          <a:xfrm>
            <a:off x="8436647" y="2429834"/>
            <a:ext cx="2855411" cy="1223948"/>
            <a:chOff x="5276650" y="2423429"/>
            <a:chExt cx="2855411" cy="1223948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C77D0B78-7D0B-A13A-E054-2567ED5301BC}"/>
                </a:ext>
              </a:extLst>
            </p:cNvPr>
            <p:cNvGrpSpPr/>
            <p:nvPr/>
          </p:nvGrpSpPr>
          <p:grpSpPr>
            <a:xfrm>
              <a:off x="5523144" y="2791274"/>
              <a:ext cx="2408928" cy="856103"/>
              <a:chOff x="9100699" y="883530"/>
              <a:chExt cx="2408928" cy="856103"/>
            </a:xfrm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B1FCF375-1636-CAEC-303A-ADB1FDE46B98}"/>
                  </a:ext>
                </a:extLst>
              </p:cNvPr>
              <p:cNvSpPr/>
              <p:nvPr/>
            </p:nvSpPr>
            <p:spPr>
              <a:xfrm>
                <a:off x="9100699" y="883530"/>
                <a:ext cx="2408928" cy="5898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946ACAAA-30CC-5625-FF0B-47E205DE305B}"/>
                  </a:ext>
                </a:extLst>
              </p:cNvPr>
              <p:cNvGrpSpPr/>
              <p:nvPr/>
            </p:nvGrpSpPr>
            <p:grpSpPr>
              <a:xfrm>
                <a:off x="9100701" y="1473411"/>
                <a:ext cx="1205532" cy="266219"/>
                <a:chOff x="6933236" y="2141312"/>
                <a:chExt cx="1205532" cy="266219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D0820B07-ADA1-5FFE-21A9-A5E829A304FE}"/>
                    </a:ext>
                  </a:extLst>
                </p:cNvPr>
                <p:cNvSpPr/>
                <p:nvPr/>
              </p:nvSpPr>
              <p:spPr>
                <a:xfrm>
                  <a:off x="6933236" y="2141314"/>
                  <a:ext cx="302452" cy="266217"/>
                </a:xfrm>
                <a:prstGeom prst="rect">
                  <a:avLst/>
                </a:prstGeom>
                <a:solidFill>
                  <a:srgbClr val="FFCC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792CCB7B-227A-E7E6-3A79-6793B9E433E9}"/>
                    </a:ext>
                  </a:extLst>
                </p:cNvPr>
                <p:cNvSpPr/>
                <p:nvPr/>
              </p:nvSpPr>
              <p:spPr>
                <a:xfrm>
                  <a:off x="7233550" y="2141313"/>
                  <a:ext cx="302452" cy="266217"/>
                </a:xfrm>
                <a:prstGeom prst="rect">
                  <a:avLst/>
                </a:prstGeom>
                <a:solidFill>
                  <a:srgbClr val="FFCC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DEA1D919-3947-541E-252A-D0122942A17E}"/>
                    </a:ext>
                  </a:extLst>
                </p:cNvPr>
                <p:cNvSpPr/>
                <p:nvPr/>
              </p:nvSpPr>
              <p:spPr>
                <a:xfrm>
                  <a:off x="7536001" y="2141313"/>
                  <a:ext cx="304587" cy="266217"/>
                </a:xfrm>
                <a:prstGeom prst="rect">
                  <a:avLst/>
                </a:prstGeom>
                <a:solidFill>
                  <a:srgbClr val="FFCC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D2690598-A743-BA1B-F427-427DCE60CC78}"/>
                    </a:ext>
                  </a:extLst>
                </p:cNvPr>
                <p:cNvSpPr/>
                <p:nvPr/>
              </p:nvSpPr>
              <p:spPr>
                <a:xfrm>
                  <a:off x="7840588" y="2141312"/>
                  <a:ext cx="298180" cy="266217"/>
                </a:xfrm>
                <a:prstGeom prst="rect">
                  <a:avLst/>
                </a:prstGeom>
                <a:solidFill>
                  <a:srgbClr val="5BFFC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F09CFDF8-2F05-39EF-4AE4-F224903A65A2}"/>
                  </a:ext>
                </a:extLst>
              </p:cNvPr>
              <p:cNvGrpSpPr/>
              <p:nvPr/>
            </p:nvGrpSpPr>
            <p:grpSpPr>
              <a:xfrm>
                <a:off x="10604409" y="1473411"/>
                <a:ext cx="304590" cy="266222"/>
                <a:chOff x="8136630" y="2141309"/>
                <a:chExt cx="304590" cy="266222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E49B497E-7F38-59AD-222E-A823548D7C86}"/>
                    </a:ext>
                  </a:extLst>
                </p:cNvPr>
                <p:cNvSpPr/>
                <p:nvPr/>
              </p:nvSpPr>
              <p:spPr>
                <a:xfrm>
                  <a:off x="8136630" y="2141314"/>
                  <a:ext cx="302452" cy="26621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55BDEDA1-70FE-42BA-DBBB-53231D3CB385}"/>
                    </a:ext>
                  </a:extLst>
                </p:cNvPr>
                <p:cNvCxnSpPr/>
                <p:nvPr/>
              </p:nvCxnSpPr>
              <p:spPr>
                <a:xfrm flipH="1">
                  <a:off x="8140906" y="2141311"/>
                  <a:ext cx="296038" cy="2662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CFEE0938-4D92-BBDD-A5C2-973CA450D4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40906" y="2141309"/>
                  <a:ext cx="300314" cy="2662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2574144B-ED1F-0F0C-0DB0-E8DC8D30984B}"/>
                  </a:ext>
                </a:extLst>
              </p:cNvPr>
              <p:cNvSpPr/>
              <p:nvPr/>
            </p:nvSpPr>
            <p:spPr>
              <a:xfrm>
                <a:off x="10304095" y="1473411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A2483AAA-EC88-3507-EC9A-654B85F72FE0}"/>
                  </a:ext>
                </a:extLst>
              </p:cNvPr>
              <p:cNvGrpSpPr/>
              <p:nvPr/>
            </p:nvGrpSpPr>
            <p:grpSpPr>
              <a:xfrm>
                <a:off x="10900447" y="1473411"/>
                <a:ext cx="304590" cy="266222"/>
                <a:chOff x="8136630" y="2141309"/>
                <a:chExt cx="304590" cy="266222"/>
              </a:xfrm>
            </p:grpSpPr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5EFA8873-0825-C35A-4E3A-2A82E21CAB1E}"/>
                    </a:ext>
                  </a:extLst>
                </p:cNvPr>
                <p:cNvSpPr/>
                <p:nvPr/>
              </p:nvSpPr>
              <p:spPr>
                <a:xfrm>
                  <a:off x="8136630" y="2141314"/>
                  <a:ext cx="302452" cy="26621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393A6CA1-9426-F945-2D60-3F663A28F91F}"/>
                    </a:ext>
                  </a:extLst>
                </p:cNvPr>
                <p:cNvCxnSpPr/>
                <p:nvPr/>
              </p:nvCxnSpPr>
              <p:spPr>
                <a:xfrm flipH="1">
                  <a:off x="8140906" y="2141311"/>
                  <a:ext cx="296038" cy="2662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D7D748DF-C2B7-3427-294F-3E6083A3BD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40906" y="2141309"/>
                  <a:ext cx="300314" cy="2662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BBD36DFD-970E-2949-280F-822011A05CCB}"/>
                  </a:ext>
                </a:extLst>
              </p:cNvPr>
              <p:cNvGrpSpPr/>
              <p:nvPr/>
            </p:nvGrpSpPr>
            <p:grpSpPr>
              <a:xfrm>
                <a:off x="11202899" y="1473411"/>
                <a:ext cx="304590" cy="266222"/>
                <a:chOff x="8136630" y="2141309"/>
                <a:chExt cx="304590" cy="266222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1EF826EC-85CB-06E0-A931-A91B8063CDB7}"/>
                    </a:ext>
                  </a:extLst>
                </p:cNvPr>
                <p:cNvSpPr/>
                <p:nvPr/>
              </p:nvSpPr>
              <p:spPr>
                <a:xfrm>
                  <a:off x="8136630" y="2141314"/>
                  <a:ext cx="302452" cy="26621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9B2471EF-09BC-5D9E-A8BF-E7D254A5A174}"/>
                    </a:ext>
                  </a:extLst>
                </p:cNvPr>
                <p:cNvCxnSpPr/>
                <p:nvPr/>
              </p:nvCxnSpPr>
              <p:spPr>
                <a:xfrm flipH="1">
                  <a:off x="8140906" y="2141311"/>
                  <a:ext cx="296038" cy="2662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477A8E93-B125-72C3-44EA-FEB895FB63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40906" y="2141309"/>
                  <a:ext cx="300314" cy="2662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9BAF674F-63E6-CF4C-3658-26F13D865C4A}"/>
                </a:ext>
              </a:extLst>
            </p:cNvPr>
            <p:cNvSpPr txBox="1"/>
            <p:nvPr/>
          </p:nvSpPr>
          <p:spPr>
            <a:xfrm>
              <a:off x="5276650" y="2423429"/>
              <a:ext cx="28554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/</a:t>
              </a:r>
              <a:r>
                <a:rPr lang="en-US" sz="20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usr</a:t>
              </a:r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/bin/sh:17758</a:t>
              </a:r>
            </a:p>
          </p:txBody>
        </p:sp>
      </p:grpSp>
      <p:cxnSp>
        <p:nvCxnSpPr>
          <p:cNvPr id="231" name="Connector: Elbow 230">
            <a:extLst>
              <a:ext uri="{FF2B5EF4-FFF2-40B4-BE49-F238E27FC236}">
                <a16:creationId xmlns:a16="http://schemas.microsoft.com/office/drawing/2014/main" id="{95D8044B-4AE8-78B5-4F99-C401222A48AC}"/>
              </a:ext>
            </a:extLst>
          </p:cNvPr>
          <p:cNvCxnSpPr>
            <a:cxnSpLocks/>
            <a:stCxn id="188" idx="2"/>
            <a:endCxn id="43" idx="3"/>
          </p:cNvCxnSpPr>
          <p:nvPr/>
        </p:nvCxnSpPr>
        <p:spPr>
          <a:xfrm rot="5400000">
            <a:off x="6698147" y="1953593"/>
            <a:ext cx="1341255" cy="4741623"/>
          </a:xfrm>
          <a:prstGeom prst="bentConnector3">
            <a:avLst>
              <a:gd name="adj1" fmla="val 69204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or: Elbow 257">
            <a:extLst>
              <a:ext uri="{FF2B5EF4-FFF2-40B4-BE49-F238E27FC236}">
                <a16:creationId xmlns:a16="http://schemas.microsoft.com/office/drawing/2014/main" id="{F4D84033-20D2-F60A-ECB2-912A32169D8B}"/>
              </a:ext>
            </a:extLst>
          </p:cNvPr>
          <p:cNvCxnSpPr>
            <a:cxnSpLocks/>
            <a:stCxn id="185" idx="2"/>
            <a:endCxn id="52" idx="3"/>
          </p:cNvCxnSpPr>
          <p:nvPr/>
        </p:nvCxnSpPr>
        <p:spPr>
          <a:xfrm rot="5400000">
            <a:off x="5678590" y="1840498"/>
            <a:ext cx="1342498" cy="4969061"/>
          </a:xfrm>
          <a:prstGeom prst="bentConnector3">
            <a:avLst>
              <a:gd name="adj1" fmla="val 36957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463E7762-7436-87D4-AAA8-DA941FD8BE4E}"/>
              </a:ext>
            </a:extLst>
          </p:cNvPr>
          <p:cNvCxnSpPr>
            <a:cxnSpLocks/>
          </p:cNvCxnSpPr>
          <p:nvPr/>
        </p:nvCxnSpPr>
        <p:spPr>
          <a:xfrm>
            <a:off x="8836180" y="3874122"/>
            <a:ext cx="3020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4D98248C-0A30-E085-3B9F-D49D7D716F03}"/>
              </a:ext>
            </a:extLst>
          </p:cNvPr>
          <p:cNvCxnSpPr>
            <a:cxnSpLocks/>
          </p:cNvCxnSpPr>
          <p:nvPr/>
        </p:nvCxnSpPr>
        <p:spPr>
          <a:xfrm flipV="1">
            <a:off x="9138226" y="3654524"/>
            <a:ext cx="0" cy="2138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4E18EE5B-4CBE-8E53-218F-915DB1DE3C83}"/>
              </a:ext>
            </a:extLst>
          </p:cNvPr>
          <p:cNvCxnSpPr>
            <a:cxnSpLocks/>
          </p:cNvCxnSpPr>
          <p:nvPr/>
        </p:nvCxnSpPr>
        <p:spPr>
          <a:xfrm flipV="1">
            <a:off x="9436282" y="3654524"/>
            <a:ext cx="0" cy="2138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C05CAEC-A799-48C5-243B-FC44E5330BBF}"/>
              </a:ext>
            </a:extLst>
          </p:cNvPr>
          <p:cNvGrpSpPr/>
          <p:nvPr/>
        </p:nvGrpSpPr>
        <p:grpSpPr>
          <a:xfrm>
            <a:off x="6429968" y="3381756"/>
            <a:ext cx="304590" cy="266222"/>
            <a:chOff x="8136630" y="2141309"/>
            <a:chExt cx="304590" cy="266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E31C206-0D0D-49E8-24E9-69A213141238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4AE5EE1-CC87-97FD-E61D-7F240468AF9C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0C666A2-E5BC-B874-7224-D377D7BCAD85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271F66F-3657-70D5-AC0C-91FDDC09ECC1}"/>
              </a:ext>
            </a:extLst>
          </p:cNvPr>
          <p:cNvSpPr/>
          <p:nvPr/>
        </p:nvSpPr>
        <p:spPr>
          <a:xfrm>
            <a:off x="5071523" y="5400213"/>
            <a:ext cx="240542" cy="412838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2E1F76A-9CCE-9CEE-2B8B-FDFF1A34CED0}"/>
              </a:ext>
            </a:extLst>
          </p:cNvPr>
          <p:cNvSpPr/>
          <p:nvPr/>
        </p:nvSpPr>
        <p:spPr>
          <a:xfrm>
            <a:off x="3946521" y="5401156"/>
            <a:ext cx="240542" cy="412838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8</a:t>
            </a:r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D5B0D1B0-294E-D264-1AE5-CE4636AAC500}"/>
              </a:ext>
            </a:extLst>
          </p:cNvPr>
          <p:cNvGrpSpPr/>
          <p:nvPr/>
        </p:nvGrpSpPr>
        <p:grpSpPr>
          <a:xfrm>
            <a:off x="6731614" y="3382960"/>
            <a:ext cx="304590" cy="266222"/>
            <a:chOff x="8136630" y="2141309"/>
            <a:chExt cx="304590" cy="266222"/>
          </a:xfrm>
        </p:grpSpPr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196BF4E3-C0D2-E95E-294D-DFE44A108AD7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54E364B3-DD2E-DB70-1AB0-BA7FC5035950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039B9A0-DAFD-7689-FCB8-B3D1D803827E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4" name="Connector: Elbow 223">
            <a:extLst>
              <a:ext uri="{FF2B5EF4-FFF2-40B4-BE49-F238E27FC236}">
                <a16:creationId xmlns:a16="http://schemas.microsoft.com/office/drawing/2014/main" id="{3555CA26-EB67-2126-FF46-DE6456D0912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78999" y="4243060"/>
            <a:ext cx="1346832" cy="15545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DB447C2F-2DF6-6998-DE85-F0850924617C}"/>
              </a:ext>
            </a:extLst>
          </p:cNvPr>
          <p:cNvGrpSpPr/>
          <p:nvPr/>
        </p:nvGrpSpPr>
        <p:grpSpPr>
          <a:xfrm>
            <a:off x="7058936" y="5836076"/>
            <a:ext cx="369332" cy="353264"/>
            <a:chOff x="3710609" y="5821056"/>
            <a:chExt cx="369332" cy="353264"/>
          </a:xfrm>
        </p:grpSpPr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9D68C19B-F096-C155-4BEF-331C09862089}"/>
                </a:ext>
              </a:extLst>
            </p:cNvPr>
            <p:cNvCxnSpPr/>
            <p:nvPr/>
          </p:nvCxnSpPr>
          <p:spPr>
            <a:xfrm>
              <a:off x="3829526" y="5821056"/>
              <a:ext cx="0" cy="2531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0B8B0208-4F4E-B31B-0385-9B164C84F5AB}"/>
                </a:ext>
              </a:extLst>
            </p:cNvPr>
            <p:cNvSpPr txBox="1"/>
            <p:nvPr/>
          </p:nvSpPr>
          <p:spPr>
            <a:xfrm rot="5400000">
              <a:off x="3807280" y="5901659"/>
              <a:ext cx="17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5F0203D0-5375-BEBF-09DA-86BA682CF9B4}"/>
              </a:ext>
            </a:extLst>
          </p:cNvPr>
          <p:cNvGrpSpPr/>
          <p:nvPr/>
        </p:nvGrpSpPr>
        <p:grpSpPr>
          <a:xfrm>
            <a:off x="6394454" y="5404400"/>
            <a:ext cx="1176989" cy="414910"/>
            <a:chOff x="7566245" y="2577725"/>
            <a:chExt cx="1176989" cy="414910"/>
          </a:xfrm>
        </p:grpSpPr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33FCECB5-71FC-87B7-7A2B-CFF665718511}"/>
                </a:ext>
              </a:extLst>
            </p:cNvPr>
            <p:cNvSpPr/>
            <p:nvPr/>
          </p:nvSpPr>
          <p:spPr>
            <a:xfrm>
              <a:off x="7634686" y="2579797"/>
              <a:ext cx="385361" cy="41283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A64F09C4-85E6-3EAC-72EF-5975A9CD9FC1}"/>
                </a:ext>
              </a:extLst>
            </p:cNvPr>
            <p:cNvSpPr/>
            <p:nvPr/>
          </p:nvSpPr>
          <p:spPr>
            <a:xfrm>
              <a:off x="8020047" y="2579797"/>
              <a:ext cx="240542" cy="41283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BEFBB0A0-1490-36CB-4E84-D847B24899D9}"/>
                </a:ext>
              </a:extLst>
            </p:cNvPr>
            <p:cNvSpPr/>
            <p:nvPr/>
          </p:nvSpPr>
          <p:spPr>
            <a:xfrm>
              <a:off x="8260589" y="2577725"/>
              <a:ext cx="240542" cy="41283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A5FADD02-432F-C884-CB7E-3659EAAB6A9C}"/>
                </a:ext>
              </a:extLst>
            </p:cNvPr>
            <p:cNvSpPr/>
            <p:nvPr/>
          </p:nvSpPr>
          <p:spPr>
            <a:xfrm>
              <a:off x="8502692" y="2577725"/>
              <a:ext cx="240542" cy="41283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5D96568D-7B91-1AD7-C917-DFC3288BFBCF}"/>
                </a:ext>
              </a:extLst>
            </p:cNvPr>
            <p:cNvSpPr txBox="1"/>
            <p:nvPr/>
          </p:nvSpPr>
          <p:spPr>
            <a:xfrm>
              <a:off x="7566245" y="2637821"/>
              <a:ext cx="496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r</a:t>
              </a:r>
            </a:p>
          </p:txBody>
        </p:sp>
      </p:grpSp>
      <p:sp>
        <p:nvSpPr>
          <p:cNvPr id="252" name="Rectangle 251">
            <a:extLst>
              <a:ext uri="{FF2B5EF4-FFF2-40B4-BE49-F238E27FC236}">
                <a16:creationId xmlns:a16="http://schemas.microsoft.com/office/drawing/2014/main" id="{EC89DDAC-4AB9-EA9F-26B8-8D08CA51C15D}"/>
              </a:ext>
            </a:extLst>
          </p:cNvPr>
          <p:cNvSpPr/>
          <p:nvPr/>
        </p:nvSpPr>
        <p:spPr>
          <a:xfrm>
            <a:off x="6428436" y="3377980"/>
            <a:ext cx="304587" cy="2662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3" name="Connector: Elbow 252">
            <a:extLst>
              <a:ext uri="{FF2B5EF4-FFF2-40B4-BE49-F238E27FC236}">
                <a16:creationId xmlns:a16="http://schemas.microsoft.com/office/drawing/2014/main" id="{50A00C31-8350-6134-30A3-962A88D951F8}"/>
              </a:ext>
            </a:extLst>
          </p:cNvPr>
          <p:cNvCxnSpPr>
            <a:cxnSpLocks/>
            <a:stCxn id="252" idx="2"/>
            <a:endCxn id="25" idx="3"/>
          </p:cNvCxnSpPr>
          <p:nvPr/>
        </p:nvCxnSpPr>
        <p:spPr>
          <a:xfrm rot="16200000" flipH="1">
            <a:off x="6244604" y="3980322"/>
            <a:ext cx="1350835" cy="678583"/>
          </a:xfrm>
          <a:prstGeom prst="bentConnector3">
            <a:avLst>
              <a:gd name="adj1" fmla="val 10274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Rectangle 265">
            <a:extLst>
              <a:ext uri="{FF2B5EF4-FFF2-40B4-BE49-F238E27FC236}">
                <a16:creationId xmlns:a16="http://schemas.microsoft.com/office/drawing/2014/main" id="{ABA41B3F-0BD1-8E41-966B-9B2E70B424C0}"/>
              </a:ext>
            </a:extLst>
          </p:cNvPr>
          <p:cNvSpPr/>
          <p:nvPr/>
        </p:nvSpPr>
        <p:spPr>
          <a:xfrm>
            <a:off x="5400215" y="3659159"/>
            <a:ext cx="448730" cy="188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83415587-B4FA-4989-D586-8F49A47370D3}"/>
              </a:ext>
            </a:extLst>
          </p:cNvPr>
          <p:cNvCxnSpPr>
            <a:cxnSpLocks/>
          </p:cNvCxnSpPr>
          <p:nvPr/>
        </p:nvCxnSpPr>
        <p:spPr>
          <a:xfrm>
            <a:off x="5674372" y="3651915"/>
            <a:ext cx="1" cy="2110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8D517E8-54AF-2A65-5DD0-A38D27AD6A31}"/>
              </a:ext>
            </a:extLst>
          </p:cNvPr>
          <p:cNvSpPr/>
          <p:nvPr/>
        </p:nvSpPr>
        <p:spPr>
          <a:xfrm>
            <a:off x="5520405" y="3378439"/>
            <a:ext cx="304587" cy="2662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AE8B0974-4900-43E1-669E-F91C462523E8}"/>
              </a:ext>
            </a:extLst>
          </p:cNvPr>
          <p:cNvSpPr/>
          <p:nvPr/>
        </p:nvSpPr>
        <p:spPr>
          <a:xfrm>
            <a:off x="7330324" y="5398191"/>
            <a:ext cx="240542" cy="4128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5CB2169A-0768-AF6C-A7E6-4941CE2AD074}"/>
              </a:ext>
            </a:extLst>
          </p:cNvPr>
          <p:cNvSpPr/>
          <p:nvPr/>
        </p:nvSpPr>
        <p:spPr>
          <a:xfrm>
            <a:off x="3946042" y="5400332"/>
            <a:ext cx="240542" cy="412838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65AA4F12-B8B6-1B69-36F1-54CE96718EC9}"/>
              </a:ext>
            </a:extLst>
          </p:cNvPr>
          <p:cNvSpPr/>
          <p:nvPr/>
        </p:nvSpPr>
        <p:spPr>
          <a:xfrm>
            <a:off x="5824790" y="3381502"/>
            <a:ext cx="298180" cy="266217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81FEF8EF-B9EF-080D-011F-C1354F03C81C}"/>
              </a:ext>
            </a:extLst>
          </p:cNvPr>
          <p:cNvSpPr/>
          <p:nvPr/>
        </p:nvSpPr>
        <p:spPr>
          <a:xfrm>
            <a:off x="5620549" y="3792515"/>
            <a:ext cx="147502" cy="56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9" name="Connector: Elbow 268">
            <a:extLst>
              <a:ext uri="{FF2B5EF4-FFF2-40B4-BE49-F238E27FC236}">
                <a16:creationId xmlns:a16="http://schemas.microsoft.com/office/drawing/2014/main" id="{3C81FFDB-F1A5-3F74-B77D-DC62AC9EE40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00567" y="3533767"/>
            <a:ext cx="1335873" cy="1586656"/>
          </a:xfrm>
          <a:prstGeom prst="bentConnector3">
            <a:avLst>
              <a:gd name="adj1" fmla="val 9181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38119058-B5CC-DE5E-FA93-7779ECE44BD5}"/>
              </a:ext>
            </a:extLst>
          </p:cNvPr>
          <p:cNvGrpSpPr/>
          <p:nvPr/>
        </p:nvGrpSpPr>
        <p:grpSpPr>
          <a:xfrm>
            <a:off x="6426530" y="3380273"/>
            <a:ext cx="304590" cy="266222"/>
            <a:chOff x="8136630" y="2141309"/>
            <a:chExt cx="304590" cy="266222"/>
          </a:xfrm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E4989F02-6017-C903-368A-6CFDD4E86E4E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2FF71AD9-3ED3-3DE3-580D-7E4D738C21EC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00C44EED-7524-154D-3D50-3F2933AEBCC9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E4E77EF3-9CE3-201D-A5B6-5D7F8D95E7B2}"/>
              </a:ext>
            </a:extLst>
          </p:cNvPr>
          <p:cNvSpPr txBox="1"/>
          <p:nvPr/>
        </p:nvSpPr>
        <p:spPr>
          <a:xfrm>
            <a:off x="5342906" y="2433715"/>
            <a:ext cx="285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</a:t>
            </a:r>
            <a:r>
              <a:rPr lang="en-US" sz="2000" dirty="0" err="1">
                <a:latin typeface="Consolas" panose="020B0609020204030204" pitchFamily="49" charset="0"/>
                <a:cs typeface="Segoe UI" panose="020B0502040204020203" pitchFamily="34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/bin/sort:17757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F7532A-98DD-7164-AAF6-E1160E611366}"/>
              </a:ext>
            </a:extLst>
          </p:cNvPr>
          <p:cNvGrpSpPr/>
          <p:nvPr/>
        </p:nvGrpSpPr>
        <p:grpSpPr>
          <a:xfrm>
            <a:off x="9882225" y="3382461"/>
            <a:ext cx="304590" cy="266222"/>
            <a:chOff x="8136630" y="2141309"/>
            <a:chExt cx="304590" cy="266222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59E14F5D-2714-6CD4-5F60-900084A6FD01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F69084B5-FD40-B99E-29B4-AFD1D4BABC9E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AAC8FBBB-FF83-30EE-573A-F05276D22E1B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182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252" grpId="0" animBg="1"/>
      <p:bldP spid="252" grpId="1" animBg="1"/>
      <p:bldP spid="276" grpId="0" animBg="1"/>
      <p:bldP spid="276" grpId="1" animBg="1"/>
      <p:bldP spid="278" grpId="0" animBg="1"/>
      <p:bldP spid="278" grpId="1" animBg="1"/>
      <p:bldP spid="279" grpId="0" animBg="1"/>
      <p:bldP spid="282" grpId="0" animBg="1"/>
      <p:bldP spid="92" grpId="0"/>
      <p:bldP spid="9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B7A9EE0B-7AC7-34D3-B47F-FB89E2F879E4}"/>
              </a:ext>
            </a:extLst>
          </p:cNvPr>
          <p:cNvSpPr/>
          <p:nvPr/>
        </p:nvSpPr>
        <p:spPr>
          <a:xfrm>
            <a:off x="5523144" y="2791274"/>
            <a:ext cx="2408928" cy="589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2B700C7-5E2E-EEA9-C9E1-7F34CEDB355F}"/>
              </a:ext>
            </a:extLst>
          </p:cNvPr>
          <p:cNvGrpSpPr/>
          <p:nvPr/>
        </p:nvGrpSpPr>
        <p:grpSpPr>
          <a:xfrm>
            <a:off x="5523146" y="3381155"/>
            <a:ext cx="1205532" cy="266219"/>
            <a:chOff x="6933236" y="2141312"/>
            <a:chExt cx="1205532" cy="266219"/>
          </a:xfrm>
          <a:solidFill>
            <a:schemeClr val="bg1">
              <a:lumMod val="95000"/>
            </a:schemeClr>
          </a:solidFill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5ECAA6FE-091F-ADE1-61BD-CC7ED9C8E8C3}"/>
                </a:ext>
              </a:extLst>
            </p:cNvPr>
            <p:cNvSpPr/>
            <p:nvPr/>
          </p:nvSpPr>
          <p:spPr>
            <a:xfrm>
              <a:off x="6933236" y="2141314"/>
              <a:ext cx="302452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7D852B1A-6C3D-6CB8-ED0F-C588194B24A9}"/>
                </a:ext>
              </a:extLst>
            </p:cNvPr>
            <p:cNvSpPr/>
            <p:nvPr/>
          </p:nvSpPr>
          <p:spPr>
            <a:xfrm>
              <a:off x="7233550" y="2141313"/>
              <a:ext cx="302452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FB16D31-60CC-9B92-6BBE-0B484EE4D19D}"/>
                </a:ext>
              </a:extLst>
            </p:cNvPr>
            <p:cNvSpPr/>
            <p:nvPr/>
          </p:nvSpPr>
          <p:spPr>
            <a:xfrm>
              <a:off x="7536001" y="2141313"/>
              <a:ext cx="304587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FAA100CE-9B5B-1B41-7D63-9FA27941DCB7}"/>
                </a:ext>
              </a:extLst>
            </p:cNvPr>
            <p:cNvSpPr/>
            <p:nvPr/>
          </p:nvSpPr>
          <p:spPr>
            <a:xfrm>
              <a:off x="7840588" y="2141312"/>
              <a:ext cx="298180" cy="266217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FD9570F-F1B5-F1E9-B376-CC1C01B42810}"/>
              </a:ext>
            </a:extLst>
          </p:cNvPr>
          <p:cNvGrpSpPr/>
          <p:nvPr/>
        </p:nvGrpSpPr>
        <p:grpSpPr>
          <a:xfrm>
            <a:off x="7026854" y="3381155"/>
            <a:ext cx="304590" cy="266222"/>
            <a:chOff x="8136630" y="2141309"/>
            <a:chExt cx="304590" cy="266222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D5BEE98-C517-3429-1292-8AB531F65551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C41B32F2-3EC7-1492-E9CD-88C9A0308542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65F659E-655C-6CE3-AAB4-85B9DEE493B1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1FF43B0-21A4-FC4E-F2E7-2D0EB217AEC5}"/>
              </a:ext>
            </a:extLst>
          </p:cNvPr>
          <p:cNvSpPr/>
          <p:nvPr/>
        </p:nvSpPr>
        <p:spPr>
          <a:xfrm>
            <a:off x="6726540" y="3381155"/>
            <a:ext cx="302452" cy="266217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13714A2-E846-6DF7-4C9B-F60FEC68ED07}"/>
              </a:ext>
            </a:extLst>
          </p:cNvPr>
          <p:cNvGrpSpPr/>
          <p:nvPr/>
        </p:nvGrpSpPr>
        <p:grpSpPr>
          <a:xfrm>
            <a:off x="7322892" y="3381155"/>
            <a:ext cx="304590" cy="266222"/>
            <a:chOff x="8136630" y="2141309"/>
            <a:chExt cx="304590" cy="266222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F859384-3A46-6493-4892-C8FE12AD64C8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987A3DB-DA52-03F1-C2BB-6F921521D17A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C370597-9DC6-A01C-CCCB-58C90581534A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91E0B82-19F2-D835-87F8-90E4AAB24939}"/>
              </a:ext>
            </a:extLst>
          </p:cNvPr>
          <p:cNvGrpSpPr/>
          <p:nvPr/>
        </p:nvGrpSpPr>
        <p:grpSpPr>
          <a:xfrm>
            <a:off x="7625344" y="3381155"/>
            <a:ext cx="304590" cy="266222"/>
            <a:chOff x="8136630" y="2141309"/>
            <a:chExt cx="304590" cy="266222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05A0204D-9C1A-354D-0F89-92A422284B7C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4813F2DD-0446-9A2C-5BC4-149DD117C473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7243B3C-D4EE-98A0-BF19-05587F702A75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9" name="Connector: Elbow 188">
            <a:extLst>
              <a:ext uri="{FF2B5EF4-FFF2-40B4-BE49-F238E27FC236}">
                <a16:creationId xmlns:a16="http://schemas.microsoft.com/office/drawing/2014/main" id="{F0D258A2-F22E-0E67-4F8E-00E9546C5C17}"/>
              </a:ext>
            </a:extLst>
          </p:cNvPr>
          <p:cNvCxnSpPr>
            <a:cxnSpLocks/>
            <a:stCxn id="161" idx="2"/>
            <a:endCxn id="52" idx="3"/>
          </p:cNvCxnSpPr>
          <p:nvPr/>
        </p:nvCxnSpPr>
        <p:spPr>
          <a:xfrm rot="5400000">
            <a:off x="4095389" y="3417293"/>
            <a:ext cx="1348903" cy="1809064"/>
          </a:xfrm>
          <a:prstGeom prst="bentConnector3">
            <a:avLst>
              <a:gd name="adj1" fmla="val 16106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A856AEB3-87F4-A8D7-C799-BE3712430485}"/>
              </a:ext>
            </a:extLst>
          </p:cNvPr>
          <p:cNvCxnSpPr>
            <a:cxnSpLocks/>
          </p:cNvCxnSpPr>
          <p:nvPr/>
        </p:nvCxnSpPr>
        <p:spPr>
          <a:xfrm>
            <a:off x="5662765" y="3862982"/>
            <a:ext cx="3020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6480802-7B5D-5FE2-E45E-1E406ACB7B57}"/>
              </a:ext>
            </a:extLst>
          </p:cNvPr>
          <p:cNvGrpSpPr/>
          <p:nvPr/>
        </p:nvGrpSpPr>
        <p:grpSpPr>
          <a:xfrm>
            <a:off x="5960821" y="3643384"/>
            <a:ext cx="302046" cy="219598"/>
            <a:chOff x="5662765" y="3643384"/>
            <a:chExt cx="302046" cy="219598"/>
          </a:xfrm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28E37927-917B-7C8C-FA6D-773763645CE4}"/>
                </a:ext>
              </a:extLst>
            </p:cNvPr>
            <p:cNvCxnSpPr>
              <a:cxnSpLocks/>
            </p:cNvCxnSpPr>
            <p:nvPr/>
          </p:nvCxnSpPr>
          <p:spPr>
            <a:xfrm>
              <a:off x="5662765" y="3862982"/>
              <a:ext cx="30204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5D0DF26A-3005-AE77-375D-A851789480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4811" y="3643384"/>
              <a:ext cx="0" cy="2138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AA5923C-6923-10E4-F85C-DACCA5AC1857}"/>
              </a:ext>
            </a:extLst>
          </p:cNvPr>
          <p:cNvGrpSpPr/>
          <p:nvPr/>
        </p:nvGrpSpPr>
        <p:grpSpPr>
          <a:xfrm>
            <a:off x="3000649" y="4651075"/>
            <a:ext cx="1397735" cy="1157904"/>
            <a:chOff x="7556882" y="1834731"/>
            <a:chExt cx="1397735" cy="115790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5E52C16-6798-CC0E-E52C-D6393CF5418C}"/>
                </a:ext>
              </a:extLst>
            </p:cNvPr>
            <p:cNvSpPr/>
            <p:nvPr/>
          </p:nvSpPr>
          <p:spPr>
            <a:xfrm>
              <a:off x="7609036" y="2579797"/>
              <a:ext cx="411011" cy="412838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569757C-0B1F-13C2-12DF-6309C5CBAC85}"/>
                </a:ext>
              </a:extLst>
            </p:cNvPr>
            <p:cNvSpPr/>
            <p:nvPr/>
          </p:nvSpPr>
          <p:spPr>
            <a:xfrm>
              <a:off x="8020047" y="2579797"/>
              <a:ext cx="240542" cy="412838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0B0E5AC-D545-1A9A-CF2D-C289CF3D486C}"/>
                </a:ext>
              </a:extLst>
            </p:cNvPr>
            <p:cNvSpPr/>
            <p:nvPr/>
          </p:nvSpPr>
          <p:spPr>
            <a:xfrm>
              <a:off x="8260589" y="2577725"/>
              <a:ext cx="240542" cy="412838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5CE20FD-5230-9867-6A7A-6A63D76DC6C4}"/>
                </a:ext>
              </a:extLst>
            </p:cNvPr>
            <p:cNvSpPr/>
            <p:nvPr/>
          </p:nvSpPr>
          <p:spPr>
            <a:xfrm>
              <a:off x="8502692" y="2577725"/>
              <a:ext cx="240542" cy="412838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9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AD8DF25-5087-EC44-C9A5-A01F62B0187E}"/>
                </a:ext>
              </a:extLst>
            </p:cNvPr>
            <p:cNvSpPr txBox="1"/>
            <p:nvPr/>
          </p:nvSpPr>
          <p:spPr>
            <a:xfrm rot="18832712">
              <a:off x="7627460" y="2247691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Perms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015B297-6385-35DC-F356-1252B7E304A9}"/>
                </a:ext>
              </a:extLst>
            </p:cNvPr>
            <p:cNvSpPr txBox="1"/>
            <p:nvPr/>
          </p:nvSpPr>
          <p:spPr>
            <a:xfrm>
              <a:off x="7556882" y="2637821"/>
              <a:ext cx="496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r/w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9424D5-4881-DDFD-4754-0243C071ABF5}"/>
                </a:ext>
              </a:extLst>
            </p:cNvPr>
            <p:cNvSpPr txBox="1"/>
            <p:nvPr/>
          </p:nvSpPr>
          <p:spPr>
            <a:xfrm rot="18832712">
              <a:off x="7936637" y="2255564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Offset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C163B33-F10C-E1A8-ED08-46903F6558D1}"/>
                </a:ext>
              </a:extLst>
            </p:cNvPr>
            <p:cNvSpPr txBox="1"/>
            <p:nvPr/>
          </p:nvSpPr>
          <p:spPr>
            <a:xfrm rot="18832712">
              <a:off x="8131598" y="2141128"/>
              <a:ext cx="8744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Metadata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1C62CD0-BA25-2A3B-5B23-CC3D1A5CCFEC}"/>
                </a:ext>
              </a:extLst>
            </p:cNvPr>
            <p:cNvSpPr txBox="1"/>
            <p:nvPr/>
          </p:nvSpPr>
          <p:spPr>
            <a:xfrm rot="18832712">
              <a:off x="8413677" y="2185056"/>
              <a:ext cx="820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Ref count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659575-20D2-C985-DD4F-1FB523B293F3}"/>
              </a:ext>
            </a:extLst>
          </p:cNvPr>
          <p:cNvGrpSpPr/>
          <p:nvPr/>
        </p:nvGrpSpPr>
        <p:grpSpPr>
          <a:xfrm>
            <a:off x="4145787" y="4680373"/>
            <a:ext cx="1385251" cy="1127361"/>
            <a:chOff x="7569366" y="1865274"/>
            <a:chExt cx="1385251" cy="112736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7506878-3729-EE77-7E7B-742E8EE22826}"/>
                </a:ext>
              </a:extLst>
            </p:cNvPr>
            <p:cNvSpPr/>
            <p:nvPr/>
          </p:nvSpPr>
          <p:spPr>
            <a:xfrm>
              <a:off x="7609036" y="2579797"/>
              <a:ext cx="411011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8D9D666-1EDF-4BD5-5725-19933518EDC7}"/>
                </a:ext>
              </a:extLst>
            </p:cNvPr>
            <p:cNvSpPr/>
            <p:nvPr/>
          </p:nvSpPr>
          <p:spPr>
            <a:xfrm>
              <a:off x="8020047" y="2579797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858F212-DDB2-2168-ED03-2C15C829B515}"/>
                </a:ext>
              </a:extLst>
            </p:cNvPr>
            <p:cNvSpPr/>
            <p:nvPr/>
          </p:nvSpPr>
          <p:spPr>
            <a:xfrm>
              <a:off x="8260589" y="2577725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16AAB85-8B7D-EF53-433E-3971DA6F07CB}"/>
                </a:ext>
              </a:extLst>
            </p:cNvPr>
            <p:cNvSpPr/>
            <p:nvPr/>
          </p:nvSpPr>
          <p:spPr>
            <a:xfrm>
              <a:off x="8502692" y="2577725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76F73D2-33C3-9F32-0647-BDADA1D229DB}"/>
                </a:ext>
              </a:extLst>
            </p:cNvPr>
            <p:cNvSpPr txBox="1"/>
            <p:nvPr/>
          </p:nvSpPr>
          <p:spPr>
            <a:xfrm rot="18832712">
              <a:off x="7627460" y="2247691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Perms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1F3A1C-A58E-0B9B-13B6-5C4EFE32276B}"/>
                </a:ext>
              </a:extLst>
            </p:cNvPr>
            <p:cNvSpPr txBox="1"/>
            <p:nvPr/>
          </p:nvSpPr>
          <p:spPr>
            <a:xfrm>
              <a:off x="7569366" y="2637821"/>
              <a:ext cx="496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r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683A7E-FC4F-27AD-BD1C-227CDC0D3532}"/>
                </a:ext>
              </a:extLst>
            </p:cNvPr>
            <p:cNvSpPr txBox="1"/>
            <p:nvPr/>
          </p:nvSpPr>
          <p:spPr>
            <a:xfrm rot="18832712">
              <a:off x="7936637" y="2255564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Offset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D76C229-7901-F789-4EB7-198A287CC21D}"/>
                </a:ext>
              </a:extLst>
            </p:cNvPr>
            <p:cNvSpPr txBox="1"/>
            <p:nvPr/>
          </p:nvSpPr>
          <p:spPr>
            <a:xfrm rot="18832712">
              <a:off x="8110485" y="2187292"/>
              <a:ext cx="9056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Metadata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6C63742-7695-9925-55E7-549472E19CE6}"/>
                </a:ext>
              </a:extLst>
            </p:cNvPr>
            <p:cNvSpPr txBox="1"/>
            <p:nvPr/>
          </p:nvSpPr>
          <p:spPr>
            <a:xfrm rot="18832712">
              <a:off x="8413677" y="2185056"/>
              <a:ext cx="820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Ref count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21D026B-E3CE-D182-C991-3F5750B9CF23}"/>
              </a:ext>
            </a:extLst>
          </p:cNvPr>
          <p:cNvGrpSpPr/>
          <p:nvPr/>
        </p:nvGrpSpPr>
        <p:grpSpPr>
          <a:xfrm>
            <a:off x="5274848" y="4710872"/>
            <a:ext cx="1388372" cy="1096035"/>
            <a:chOff x="7566245" y="1896600"/>
            <a:chExt cx="1388372" cy="109603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A6DF72-8C9B-8504-3727-A6E91F9D4547}"/>
                </a:ext>
              </a:extLst>
            </p:cNvPr>
            <p:cNvSpPr/>
            <p:nvPr/>
          </p:nvSpPr>
          <p:spPr>
            <a:xfrm>
              <a:off x="7609036" y="2579797"/>
              <a:ext cx="411011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4DEFA1D-9110-8F75-55FD-DE5BC153874B}"/>
                </a:ext>
              </a:extLst>
            </p:cNvPr>
            <p:cNvSpPr/>
            <p:nvPr/>
          </p:nvSpPr>
          <p:spPr>
            <a:xfrm>
              <a:off x="8020047" y="2579797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25A9024-628F-660F-9BAC-F5D0646839D6}"/>
                </a:ext>
              </a:extLst>
            </p:cNvPr>
            <p:cNvSpPr/>
            <p:nvPr/>
          </p:nvSpPr>
          <p:spPr>
            <a:xfrm>
              <a:off x="8260589" y="2577725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1432022-C3CE-B021-936F-497CCC78EC7C}"/>
                </a:ext>
              </a:extLst>
            </p:cNvPr>
            <p:cNvSpPr/>
            <p:nvPr/>
          </p:nvSpPr>
          <p:spPr>
            <a:xfrm>
              <a:off x="8502692" y="2577725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9E13D74-7A97-3824-B642-0DF27A90EDFE}"/>
                </a:ext>
              </a:extLst>
            </p:cNvPr>
            <p:cNvSpPr txBox="1"/>
            <p:nvPr/>
          </p:nvSpPr>
          <p:spPr>
            <a:xfrm rot="18832712">
              <a:off x="7627460" y="2247691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Perms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3AF641-509D-0D08-9843-8979F54B8F4B}"/>
                </a:ext>
              </a:extLst>
            </p:cNvPr>
            <p:cNvSpPr txBox="1"/>
            <p:nvPr/>
          </p:nvSpPr>
          <p:spPr>
            <a:xfrm>
              <a:off x="7566245" y="2637821"/>
              <a:ext cx="496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w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EA31DA-47CF-2E1F-E848-C4E0698E9D10}"/>
                </a:ext>
              </a:extLst>
            </p:cNvPr>
            <p:cNvSpPr txBox="1"/>
            <p:nvPr/>
          </p:nvSpPr>
          <p:spPr>
            <a:xfrm rot="18832712">
              <a:off x="7936637" y="2255564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Offset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1F582C4-5542-F9FE-39B0-B237F409A737}"/>
                </a:ext>
              </a:extLst>
            </p:cNvPr>
            <p:cNvSpPr txBox="1"/>
            <p:nvPr/>
          </p:nvSpPr>
          <p:spPr>
            <a:xfrm rot="18832712">
              <a:off x="8142529" y="2163886"/>
              <a:ext cx="802358" cy="267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Metadata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2C54786-6C22-6FD4-F089-BD30E0208234}"/>
                </a:ext>
              </a:extLst>
            </p:cNvPr>
            <p:cNvSpPr txBox="1"/>
            <p:nvPr/>
          </p:nvSpPr>
          <p:spPr>
            <a:xfrm rot="18832712">
              <a:off x="8413677" y="2185056"/>
              <a:ext cx="820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Ref count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679AE6E-E390-ABB7-3D7A-EA108B6C9B25}"/>
              </a:ext>
            </a:extLst>
          </p:cNvPr>
          <p:cNvSpPr txBox="1"/>
          <p:nvPr/>
        </p:nvSpPr>
        <p:spPr>
          <a:xfrm>
            <a:off x="1809966" y="5255711"/>
            <a:ext cx="124763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Six-entry open file table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7708039A-C27E-A5AC-7FB3-66331D0C2543}"/>
              </a:ext>
            </a:extLst>
          </p:cNvPr>
          <p:cNvSpPr/>
          <p:nvPr/>
        </p:nvSpPr>
        <p:spPr>
          <a:xfrm>
            <a:off x="2897226" y="5380239"/>
            <a:ext cx="100587" cy="45602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9D97B3-4095-1FB5-3D54-5C8775A185BE}"/>
              </a:ext>
            </a:extLst>
          </p:cNvPr>
          <p:cNvGrpSpPr/>
          <p:nvPr/>
        </p:nvGrpSpPr>
        <p:grpSpPr>
          <a:xfrm>
            <a:off x="6620822" y="4704379"/>
            <a:ext cx="1171567" cy="836715"/>
            <a:chOff x="7783050" y="1889280"/>
            <a:chExt cx="1171567" cy="83671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38797F-3F86-5B1F-3225-34C4B4A0932B}"/>
                </a:ext>
              </a:extLst>
            </p:cNvPr>
            <p:cNvSpPr txBox="1"/>
            <p:nvPr/>
          </p:nvSpPr>
          <p:spPr>
            <a:xfrm rot="18832712">
              <a:off x="7627460" y="2247691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Perms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4A7DEA2-4D82-8DA3-5585-CB376A81502A}"/>
                </a:ext>
              </a:extLst>
            </p:cNvPr>
            <p:cNvSpPr txBox="1"/>
            <p:nvPr/>
          </p:nvSpPr>
          <p:spPr>
            <a:xfrm rot="18832712">
              <a:off x="7936637" y="2255564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Offset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B4469F-FDC3-7C50-C3D3-BA679CA1C4D3}"/>
                </a:ext>
              </a:extLst>
            </p:cNvPr>
            <p:cNvSpPr txBox="1"/>
            <p:nvPr/>
          </p:nvSpPr>
          <p:spPr>
            <a:xfrm rot="18832712">
              <a:off x="8157636" y="2174978"/>
              <a:ext cx="8330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Metadata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1B548A-97E0-A4C8-4175-BF4D58C233FF}"/>
                </a:ext>
              </a:extLst>
            </p:cNvPr>
            <p:cNvSpPr txBox="1"/>
            <p:nvPr/>
          </p:nvSpPr>
          <p:spPr>
            <a:xfrm rot="18832712">
              <a:off x="8413677" y="2185056"/>
              <a:ext cx="820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Ref count</a:t>
              </a: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B2DE9632-768B-5F03-597E-6529905AB7EA}"/>
              </a:ext>
            </a:extLst>
          </p:cNvPr>
          <p:cNvGrpSpPr/>
          <p:nvPr/>
        </p:nvGrpSpPr>
        <p:grpSpPr>
          <a:xfrm>
            <a:off x="6449979" y="5396024"/>
            <a:ext cx="1123798" cy="426842"/>
            <a:chOff x="6449979" y="5396024"/>
            <a:chExt cx="1123798" cy="4268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4AEEA3-998A-848C-9890-84FEA12FE69A}"/>
                </a:ext>
              </a:extLst>
            </p:cNvPr>
            <p:cNvSpPr/>
            <p:nvPr/>
          </p:nvSpPr>
          <p:spPr>
            <a:xfrm>
              <a:off x="6449979" y="5396024"/>
              <a:ext cx="1123798" cy="426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80F809-016A-840F-5934-675D11B5657C}"/>
                </a:ext>
              </a:extLst>
            </p:cNvPr>
            <p:cNvCxnSpPr>
              <a:cxnSpLocks/>
            </p:cNvCxnSpPr>
            <p:nvPr/>
          </p:nvCxnSpPr>
          <p:spPr>
            <a:xfrm>
              <a:off x="6450276" y="5398191"/>
              <a:ext cx="1117908" cy="4150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7313807-F5AA-511B-A186-5AE7AFDBF5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0982" y="5411401"/>
              <a:ext cx="1107202" cy="3909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BFD037E-9022-4EE7-887E-463A44E8B5AB}"/>
              </a:ext>
            </a:extLst>
          </p:cNvPr>
          <p:cNvSpPr/>
          <p:nvPr/>
        </p:nvSpPr>
        <p:spPr>
          <a:xfrm>
            <a:off x="3039278" y="5394611"/>
            <a:ext cx="1157850" cy="4268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5A6FFA-A762-C373-5EBA-83091211D099}"/>
              </a:ext>
            </a:extLst>
          </p:cNvPr>
          <p:cNvSpPr/>
          <p:nvPr/>
        </p:nvSpPr>
        <p:spPr>
          <a:xfrm>
            <a:off x="4197316" y="5392468"/>
            <a:ext cx="1123798" cy="4268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7CF4AE-785F-6C9E-B998-5B8AAB4FF0E5}"/>
              </a:ext>
            </a:extLst>
          </p:cNvPr>
          <p:cNvSpPr/>
          <p:nvPr/>
        </p:nvSpPr>
        <p:spPr>
          <a:xfrm>
            <a:off x="5320851" y="5394214"/>
            <a:ext cx="1123798" cy="4268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87ADB0F-34C4-8046-9AD8-C5470A401549}"/>
              </a:ext>
            </a:extLst>
          </p:cNvPr>
          <p:cNvSpPr/>
          <p:nvPr/>
        </p:nvSpPr>
        <p:spPr>
          <a:xfrm>
            <a:off x="2428981" y="2797686"/>
            <a:ext cx="2408928" cy="589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2AF9351-EEC9-9420-4BA8-EEED90D4A37C}"/>
              </a:ext>
            </a:extLst>
          </p:cNvPr>
          <p:cNvGrpSpPr/>
          <p:nvPr/>
        </p:nvGrpSpPr>
        <p:grpSpPr>
          <a:xfrm>
            <a:off x="2428983" y="3387567"/>
            <a:ext cx="1205532" cy="266219"/>
            <a:chOff x="6933236" y="2141312"/>
            <a:chExt cx="1205532" cy="266219"/>
          </a:xfrm>
          <a:solidFill>
            <a:schemeClr val="bg1">
              <a:lumMod val="95000"/>
            </a:schemeClr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08B08E9-67E5-6CE3-E483-FD185ABAF7EE}"/>
                </a:ext>
              </a:extLst>
            </p:cNvPr>
            <p:cNvSpPr/>
            <p:nvPr/>
          </p:nvSpPr>
          <p:spPr>
            <a:xfrm>
              <a:off x="6933236" y="2141314"/>
              <a:ext cx="302452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4F076E0-932A-59E4-A880-20A48CF34172}"/>
                </a:ext>
              </a:extLst>
            </p:cNvPr>
            <p:cNvSpPr/>
            <p:nvPr/>
          </p:nvSpPr>
          <p:spPr>
            <a:xfrm>
              <a:off x="7233550" y="2141313"/>
              <a:ext cx="302452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E9968EE-31F2-C464-5F3B-16F20E990137}"/>
                </a:ext>
              </a:extLst>
            </p:cNvPr>
            <p:cNvSpPr/>
            <p:nvPr/>
          </p:nvSpPr>
          <p:spPr>
            <a:xfrm>
              <a:off x="7536001" y="2141313"/>
              <a:ext cx="304587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E35499B-1733-C7DB-5B29-C0C8916FD5CD}"/>
                </a:ext>
              </a:extLst>
            </p:cNvPr>
            <p:cNvSpPr/>
            <p:nvPr/>
          </p:nvSpPr>
          <p:spPr>
            <a:xfrm>
              <a:off x="7840588" y="2141312"/>
              <a:ext cx="298180" cy="266217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44883A5-B3FF-8670-9AF8-54F8D70FB585}"/>
              </a:ext>
            </a:extLst>
          </p:cNvPr>
          <p:cNvGrpSpPr/>
          <p:nvPr/>
        </p:nvGrpSpPr>
        <p:grpSpPr>
          <a:xfrm>
            <a:off x="3932691" y="3387567"/>
            <a:ext cx="304590" cy="266222"/>
            <a:chOff x="8136630" y="2141309"/>
            <a:chExt cx="304590" cy="266222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7CF5D3E-9CBC-546C-4F0A-FAACA7E9B893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4124A32-7553-DCCE-5204-93A6428086C1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234602-A3B0-A9B2-1DE3-9C53247183A0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A1922C91-D2EC-D7BE-C95A-AABDDBFABCAC}"/>
              </a:ext>
            </a:extLst>
          </p:cNvPr>
          <p:cNvSpPr/>
          <p:nvPr/>
        </p:nvSpPr>
        <p:spPr>
          <a:xfrm>
            <a:off x="3632377" y="3387567"/>
            <a:ext cx="302452" cy="266217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82EB5FE-7A49-1B52-D597-CD0308155E3E}"/>
              </a:ext>
            </a:extLst>
          </p:cNvPr>
          <p:cNvGrpSpPr/>
          <p:nvPr/>
        </p:nvGrpSpPr>
        <p:grpSpPr>
          <a:xfrm>
            <a:off x="4228729" y="3387567"/>
            <a:ext cx="304590" cy="266222"/>
            <a:chOff x="8136630" y="2141309"/>
            <a:chExt cx="304590" cy="266222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50CEC68-EE09-A812-94DC-8921F4196137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B89FD45-946C-658E-653F-612F34C45ACF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04C1805-0474-D4AD-49F3-FF8D6DEED3E1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E344E59-FAB8-0CF2-FAA9-16B89A6D7257}"/>
              </a:ext>
            </a:extLst>
          </p:cNvPr>
          <p:cNvGrpSpPr/>
          <p:nvPr/>
        </p:nvGrpSpPr>
        <p:grpSpPr>
          <a:xfrm>
            <a:off x="4531181" y="3387567"/>
            <a:ext cx="304590" cy="266222"/>
            <a:chOff x="8136630" y="2141309"/>
            <a:chExt cx="304590" cy="266222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B9AD4D4-216E-A19B-B073-24D1082072D5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8F671C5-1C1F-64C2-EECE-25F6C71C122C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3563C01-7A98-8A56-73BB-8182293DB48C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Left Brace 62">
            <a:extLst>
              <a:ext uri="{FF2B5EF4-FFF2-40B4-BE49-F238E27FC236}">
                <a16:creationId xmlns:a16="http://schemas.microsoft.com/office/drawing/2014/main" id="{5A79675A-4E92-9CD0-6DFE-998796654400}"/>
              </a:ext>
            </a:extLst>
          </p:cNvPr>
          <p:cNvSpPr/>
          <p:nvPr/>
        </p:nvSpPr>
        <p:spPr>
          <a:xfrm>
            <a:off x="2213686" y="2791274"/>
            <a:ext cx="147980" cy="57531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EFC9D38-E2F9-744A-A863-755FA8D3C56C}"/>
              </a:ext>
            </a:extLst>
          </p:cNvPr>
          <p:cNvSpPr txBox="1"/>
          <p:nvPr/>
        </p:nvSpPr>
        <p:spPr>
          <a:xfrm>
            <a:off x="795310" y="2670465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Other fields</a:t>
            </a:r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37306096-2538-5F0B-3DA3-817CEDE74A55}"/>
              </a:ext>
            </a:extLst>
          </p:cNvPr>
          <p:cNvSpPr/>
          <p:nvPr/>
        </p:nvSpPr>
        <p:spPr>
          <a:xfrm>
            <a:off x="2213686" y="3399865"/>
            <a:ext cx="147980" cy="25839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EF3E89-72D8-D266-1FB3-2537E2294523}"/>
              </a:ext>
            </a:extLst>
          </p:cNvPr>
          <p:cNvSpPr txBox="1"/>
          <p:nvPr/>
        </p:nvSpPr>
        <p:spPr>
          <a:xfrm>
            <a:off x="29653" y="3336007"/>
            <a:ext cx="216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Eight-entry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fd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table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83A8426-369E-C4CD-C54E-FA4382E36A73}"/>
              </a:ext>
            </a:extLst>
          </p:cNvPr>
          <p:cNvGrpSpPr/>
          <p:nvPr/>
        </p:nvGrpSpPr>
        <p:grpSpPr>
          <a:xfrm>
            <a:off x="7568184" y="4702928"/>
            <a:ext cx="1342410" cy="1118487"/>
            <a:chOff x="5167296" y="2682119"/>
            <a:chExt cx="1342410" cy="1118487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CC34BF2-7815-552D-D88E-2B6E52375669}"/>
                </a:ext>
              </a:extLst>
            </p:cNvPr>
            <p:cNvSpPr/>
            <p:nvPr/>
          </p:nvSpPr>
          <p:spPr>
            <a:xfrm>
              <a:off x="5167296" y="3373764"/>
              <a:ext cx="1123798" cy="426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3D40A85-02BA-A2FD-7794-C35DBC502400}"/>
                </a:ext>
              </a:extLst>
            </p:cNvPr>
            <p:cNvGrpSpPr/>
            <p:nvPr/>
          </p:nvGrpSpPr>
          <p:grpSpPr>
            <a:xfrm>
              <a:off x="5167593" y="2682119"/>
              <a:ext cx="1342113" cy="1108901"/>
              <a:chOff x="10738214" y="1888035"/>
              <a:chExt cx="1342113" cy="1108901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EFF3EB0B-7C86-7EE7-B327-8FB80DC216AD}"/>
                  </a:ext>
                </a:extLst>
              </p:cNvPr>
              <p:cNvGrpSpPr/>
              <p:nvPr/>
            </p:nvGrpSpPr>
            <p:grpSpPr>
              <a:xfrm>
                <a:off x="10908760" y="1888035"/>
                <a:ext cx="1171567" cy="836715"/>
                <a:chOff x="7783050" y="1889280"/>
                <a:chExt cx="1171567" cy="836715"/>
              </a:xfrm>
            </p:grpSpPr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FEE5AED5-93E1-0C3A-B1E8-092F9828B136}"/>
                    </a:ext>
                  </a:extLst>
                </p:cNvPr>
                <p:cNvSpPr txBox="1"/>
                <p:nvPr/>
              </p:nvSpPr>
              <p:spPr>
                <a:xfrm rot="18832712">
                  <a:off x="7627460" y="2247691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Perms</a:t>
                  </a: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19CB11C1-B41A-9987-3801-38528F738F9D}"/>
                    </a:ext>
                  </a:extLst>
                </p:cNvPr>
                <p:cNvSpPr txBox="1"/>
                <p:nvPr/>
              </p:nvSpPr>
              <p:spPr>
                <a:xfrm rot="18832712">
                  <a:off x="7936637" y="2255564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Offset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91EF1379-C395-5C87-F7B3-30E92DFE8BB9}"/>
                    </a:ext>
                  </a:extLst>
                </p:cNvPr>
                <p:cNvSpPr txBox="1"/>
                <p:nvPr/>
              </p:nvSpPr>
              <p:spPr>
                <a:xfrm rot="18832712">
                  <a:off x="8157636" y="2174978"/>
                  <a:ext cx="83300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Metadata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2FF18A37-0D28-6F47-A2E0-5A1FCC03E753}"/>
                    </a:ext>
                  </a:extLst>
                </p:cNvPr>
                <p:cNvSpPr txBox="1"/>
                <p:nvPr/>
              </p:nvSpPr>
              <p:spPr>
                <a:xfrm rot="18832712">
                  <a:off x="8413677" y="2185056"/>
                  <a:ext cx="82026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Ref count</a:t>
                  </a:r>
                </a:p>
              </p:txBody>
            </p:sp>
          </p:grp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08336B2-8902-5B90-F466-F18CA55892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38214" y="2581847"/>
                <a:ext cx="1117908" cy="4150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CE63ACD2-8219-1BBF-4FDB-208CC2D4D1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48920" y="2595057"/>
                <a:ext cx="1107202" cy="3909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F28708F-8ED0-9726-22AD-980D141CF099}"/>
              </a:ext>
            </a:extLst>
          </p:cNvPr>
          <p:cNvGrpSpPr/>
          <p:nvPr/>
        </p:nvGrpSpPr>
        <p:grpSpPr>
          <a:xfrm>
            <a:off x="8694188" y="4700823"/>
            <a:ext cx="1342410" cy="1118487"/>
            <a:chOff x="5167296" y="2682119"/>
            <a:chExt cx="1342410" cy="1118487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190B249-5442-4679-BD9E-83F5294B5920}"/>
                </a:ext>
              </a:extLst>
            </p:cNvPr>
            <p:cNvSpPr/>
            <p:nvPr/>
          </p:nvSpPr>
          <p:spPr>
            <a:xfrm>
              <a:off x="5167296" y="3373764"/>
              <a:ext cx="1123798" cy="426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8CF6D2D-1BE1-779F-668E-53440DAF257B}"/>
                </a:ext>
              </a:extLst>
            </p:cNvPr>
            <p:cNvGrpSpPr/>
            <p:nvPr/>
          </p:nvGrpSpPr>
          <p:grpSpPr>
            <a:xfrm>
              <a:off x="5167593" y="2682119"/>
              <a:ext cx="1342113" cy="1108901"/>
              <a:chOff x="10738214" y="1888035"/>
              <a:chExt cx="1342113" cy="1108901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92FFA255-2C03-22F5-E5F0-9E3A1A8EA55A}"/>
                  </a:ext>
                </a:extLst>
              </p:cNvPr>
              <p:cNvGrpSpPr/>
              <p:nvPr/>
            </p:nvGrpSpPr>
            <p:grpSpPr>
              <a:xfrm>
                <a:off x="10908760" y="1888035"/>
                <a:ext cx="1171567" cy="836715"/>
                <a:chOff x="7783050" y="1889280"/>
                <a:chExt cx="1171567" cy="836715"/>
              </a:xfrm>
            </p:grpSpPr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505C758D-98B6-F90C-7866-412C6AA9F41B}"/>
                    </a:ext>
                  </a:extLst>
                </p:cNvPr>
                <p:cNvSpPr txBox="1"/>
                <p:nvPr/>
              </p:nvSpPr>
              <p:spPr>
                <a:xfrm rot="18832712">
                  <a:off x="7627460" y="2247691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Perms</a:t>
                  </a:r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8CB4B9B4-D900-5DF7-71A5-8681457E0129}"/>
                    </a:ext>
                  </a:extLst>
                </p:cNvPr>
                <p:cNvSpPr txBox="1"/>
                <p:nvPr/>
              </p:nvSpPr>
              <p:spPr>
                <a:xfrm rot="18832712">
                  <a:off x="7936637" y="2255564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Offset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C77846F6-AB91-E251-FF9F-22ABEB94A4BD}"/>
                    </a:ext>
                  </a:extLst>
                </p:cNvPr>
                <p:cNvSpPr txBox="1"/>
                <p:nvPr/>
              </p:nvSpPr>
              <p:spPr>
                <a:xfrm rot="18832712">
                  <a:off x="8157636" y="2174978"/>
                  <a:ext cx="83300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Metadata</a:t>
                  </a: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0BFD2422-088A-7AEB-D9F7-4348AEF917DA}"/>
                    </a:ext>
                  </a:extLst>
                </p:cNvPr>
                <p:cNvSpPr txBox="1"/>
                <p:nvPr/>
              </p:nvSpPr>
              <p:spPr>
                <a:xfrm rot="18832712">
                  <a:off x="8413677" y="2185056"/>
                  <a:ext cx="82026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Ref count</a:t>
                  </a:r>
                </a:p>
              </p:txBody>
            </p:sp>
          </p:grp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135C75E-168D-0845-3639-BEB18B6DF0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38214" y="2581847"/>
                <a:ext cx="1117908" cy="4150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1980A10-0DCF-4E86-C8F0-5507CB46E8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48920" y="2595057"/>
                <a:ext cx="1107202" cy="3909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35DF8CB0-7475-3AE8-72FE-94FAADC13465}"/>
              </a:ext>
            </a:extLst>
          </p:cNvPr>
          <p:cNvSpPr txBox="1"/>
          <p:nvPr/>
        </p:nvSpPr>
        <p:spPr>
          <a:xfrm>
            <a:off x="0" y="2149"/>
            <a:ext cx="121920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Lucida Console" panose="020B0609040504020204" pitchFamily="49" charset="0"/>
              </a:rPr>
              <a:t>sort &lt; in.txt | </a:t>
            </a:r>
            <a:r>
              <a:rPr lang="en-US" sz="3600" b="1" dirty="0" err="1">
                <a:latin typeface="Lucida Console" panose="020B0609040504020204" pitchFamily="49" charset="0"/>
              </a:rPr>
              <a:t>wc</a:t>
            </a:r>
            <a:r>
              <a:rPr lang="en-US" sz="3600" b="1" dirty="0">
                <a:latin typeface="Lucida Console" panose="020B0609040504020204" pitchFamily="49" charset="0"/>
              </a:rPr>
              <a:t> -c &gt; out.txt</a:t>
            </a:r>
            <a:endParaRPr lang="en-US" sz="3600" b="1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1857F2E-6A1F-DBCA-9D71-F846AAD02A3B}"/>
              </a:ext>
            </a:extLst>
          </p:cNvPr>
          <p:cNvSpPr txBox="1"/>
          <p:nvPr/>
        </p:nvSpPr>
        <p:spPr>
          <a:xfrm>
            <a:off x="0" y="650403"/>
            <a:ext cx="1219200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17758 dup2(3, 0)                        = 0</a:t>
            </a:r>
          </a:p>
          <a:p>
            <a:r>
              <a:rPr lang="en-US" dirty="0">
                <a:latin typeface="Lucida Console" panose="020B0609040504020204" pitchFamily="49" charset="0"/>
              </a:rPr>
              <a:t>17758 close(3)                          = 0</a:t>
            </a:r>
          </a:p>
          <a:p>
            <a:r>
              <a:rPr lang="en-US" dirty="0">
                <a:latin typeface="Lucida Console" panose="020B0609040504020204" pitchFamily="49" charset="0"/>
              </a:rPr>
              <a:t>17758 </a:t>
            </a:r>
            <a:r>
              <a:rPr lang="en-US" dirty="0" err="1">
                <a:latin typeface="Lucida Console" panose="020B0609040504020204" pitchFamily="49" charset="0"/>
              </a:rPr>
              <a:t>openat</a:t>
            </a:r>
            <a:r>
              <a:rPr lang="en-US" dirty="0">
                <a:latin typeface="Lucida Console" panose="020B0609040504020204" pitchFamily="49" charset="0"/>
              </a:rPr>
              <a:t>(AT_FDCWD, "out.txt", O_WRONLY|O_CREAT|O_TRUNC, 0666) = 3</a:t>
            </a:r>
          </a:p>
          <a:p>
            <a:r>
              <a:rPr lang="en-US" dirty="0">
                <a:latin typeface="Lucida Console" panose="020B0609040504020204" pitchFamily="49" charset="0"/>
              </a:rPr>
              <a:t>17758 dup2(3, 1)                        = 1</a:t>
            </a:r>
          </a:p>
          <a:p>
            <a:r>
              <a:rPr lang="en-US" dirty="0">
                <a:latin typeface="Lucida Console" panose="020B0609040504020204" pitchFamily="49" charset="0"/>
              </a:rPr>
              <a:t>17758 close(3)                          = 0</a:t>
            </a:r>
          </a:p>
          <a:p>
            <a:r>
              <a:rPr lang="en-US" dirty="0">
                <a:latin typeface="Lucida Console" panose="020B0609040504020204" pitchFamily="49" charset="0"/>
              </a:rPr>
              <a:t>17758 </a:t>
            </a:r>
            <a:r>
              <a:rPr lang="en-US" dirty="0" err="1">
                <a:latin typeface="Lucida Console" panose="020B0609040504020204" pitchFamily="49" charset="0"/>
              </a:rPr>
              <a:t>execve</a:t>
            </a:r>
            <a:r>
              <a:rPr lang="en-US" dirty="0">
                <a:latin typeface="Lucida Console" panose="020B0609040504020204" pitchFamily="49" charset="0"/>
              </a:rPr>
              <a:t>("/</a:t>
            </a:r>
            <a:r>
              <a:rPr lang="en-US" dirty="0" err="1">
                <a:latin typeface="Lucida Console" panose="020B0609040504020204" pitchFamily="49" charset="0"/>
              </a:rPr>
              <a:t>usr</a:t>
            </a:r>
            <a:r>
              <a:rPr lang="en-US" dirty="0">
                <a:latin typeface="Lucida Console" panose="020B0609040504020204" pitchFamily="49" charset="0"/>
              </a:rPr>
              <a:t>/bin/</a:t>
            </a:r>
            <a:r>
              <a:rPr lang="en-US" dirty="0" err="1">
                <a:latin typeface="Lucida Console" panose="020B0609040504020204" pitchFamily="49" charset="0"/>
              </a:rPr>
              <a:t>wc</a:t>
            </a:r>
            <a:r>
              <a:rPr lang="en-US" dirty="0">
                <a:latin typeface="Lucida Console" panose="020B0609040504020204" pitchFamily="49" charset="0"/>
              </a:rPr>
              <a:t>", ["</a:t>
            </a:r>
            <a:r>
              <a:rPr lang="en-US" dirty="0" err="1">
                <a:latin typeface="Lucida Console" panose="020B0609040504020204" pitchFamily="49" charset="0"/>
              </a:rPr>
              <a:t>wc</a:t>
            </a:r>
            <a:r>
              <a:rPr lang="en-US" dirty="0">
                <a:latin typeface="Lucida Console" panose="020B0609040504020204" pitchFamily="49" charset="0"/>
              </a:rPr>
              <a:t>", "-c"]) &lt;detached ...&gt;</a:t>
            </a:r>
          </a:p>
        </p:txBody>
      </p: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id="{99497A7B-826A-D783-C3F6-94103DBD39A0}"/>
              </a:ext>
            </a:extLst>
          </p:cNvPr>
          <p:cNvCxnSpPr>
            <a:cxnSpLocks/>
            <a:stCxn id="76" idx="2"/>
            <a:endCxn id="52" idx="3"/>
          </p:cNvCxnSpPr>
          <p:nvPr/>
        </p:nvCxnSpPr>
        <p:spPr>
          <a:xfrm rot="16200000" flipH="1">
            <a:off x="2551513" y="3682481"/>
            <a:ext cx="1342491" cy="128509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4F680B2B-2BE9-ADA4-A73A-5B7ED58F7144}"/>
              </a:ext>
            </a:extLst>
          </p:cNvPr>
          <p:cNvCxnSpPr>
            <a:cxnSpLocks/>
            <a:stCxn id="77" idx="2"/>
            <a:endCxn id="52" idx="3"/>
          </p:cNvCxnSpPr>
          <p:nvPr/>
        </p:nvCxnSpPr>
        <p:spPr>
          <a:xfrm rot="16200000" flipH="1">
            <a:off x="2701669" y="3832638"/>
            <a:ext cx="1342492" cy="98478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or: Elbow 126">
            <a:extLst>
              <a:ext uri="{FF2B5EF4-FFF2-40B4-BE49-F238E27FC236}">
                <a16:creationId xmlns:a16="http://schemas.microsoft.com/office/drawing/2014/main" id="{721EB566-1EF7-3782-405A-72FF9BC45CA7}"/>
              </a:ext>
            </a:extLst>
          </p:cNvPr>
          <p:cNvCxnSpPr>
            <a:cxnSpLocks/>
            <a:stCxn id="78" idx="2"/>
            <a:endCxn id="52" idx="3"/>
          </p:cNvCxnSpPr>
          <p:nvPr/>
        </p:nvCxnSpPr>
        <p:spPr>
          <a:xfrm rot="16200000" flipH="1">
            <a:off x="2853429" y="3984398"/>
            <a:ext cx="1342492" cy="68126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EFC28B-2C0A-435C-3B10-97EF3B12B953}"/>
              </a:ext>
            </a:extLst>
          </p:cNvPr>
          <p:cNvGrpSpPr/>
          <p:nvPr/>
        </p:nvGrpSpPr>
        <p:grpSpPr>
          <a:xfrm>
            <a:off x="3710609" y="5821056"/>
            <a:ext cx="369332" cy="353264"/>
            <a:chOff x="3710609" y="5821056"/>
            <a:chExt cx="369332" cy="35326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1D9191B-1D50-9EF7-2530-C8C56F77320B}"/>
                </a:ext>
              </a:extLst>
            </p:cNvPr>
            <p:cNvCxnSpPr/>
            <p:nvPr/>
          </p:nvCxnSpPr>
          <p:spPr>
            <a:xfrm>
              <a:off x="3829526" y="5821056"/>
              <a:ext cx="0" cy="2531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4B0B5A-A339-031C-47B0-0D06A651AD60}"/>
                </a:ext>
              </a:extLst>
            </p:cNvPr>
            <p:cNvSpPr txBox="1"/>
            <p:nvPr/>
          </p:nvSpPr>
          <p:spPr>
            <a:xfrm rot="5400000">
              <a:off x="3807280" y="5901659"/>
              <a:ext cx="17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1584E6-943B-8734-1612-8A83C6B055B1}"/>
              </a:ext>
            </a:extLst>
          </p:cNvPr>
          <p:cNvGrpSpPr/>
          <p:nvPr/>
        </p:nvGrpSpPr>
        <p:grpSpPr>
          <a:xfrm>
            <a:off x="4829870" y="5819666"/>
            <a:ext cx="369332" cy="353264"/>
            <a:chOff x="3710609" y="5821056"/>
            <a:chExt cx="369332" cy="35326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B5AD6D1-E04B-1197-3874-AD8BADB7EB8B}"/>
                </a:ext>
              </a:extLst>
            </p:cNvPr>
            <p:cNvCxnSpPr/>
            <p:nvPr/>
          </p:nvCxnSpPr>
          <p:spPr>
            <a:xfrm>
              <a:off x="3829526" y="5821056"/>
              <a:ext cx="0" cy="2531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76D1384-866D-8728-759E-FC59C20B59DE}"/>
                </a:ext>
              </a:extLst>
            </p:cNvPr>
            <p:cNvSpPr txBox="1"/>
            <p:nvPr/>
          </p:nvSpPr>
          <p:spPr>
            <a:xfrm rot="5400000">
              <a:off x="3807280" y="5901659"/>
              <a:ext cx="17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CEE3DE1-D082-8DD7-5FC7-BC43EC5C07AD}"/>
              </a:ext>
            </a:extLst>
          </p:cNvPr>
          <p:cNvGrpSpPr/>
          <p:nvPr/>
        </p:nvGrpSpPr>
        <p:grpSpPr>
          <a:xfrm>
            <a:off x="5965333" y="5817725"/>
            <a:ext cx="369332" cy="353264"/>
            <a:chOff x="3710609" y="5821056"/>
            <a:chExt cx="369332" cy="353264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204D8C-E8C4-CB64-8525-805154393978}"/>
                </a:ext>
              </a:extLst>
            </p:cNvPr>
            <p:cNvCxnSpPr/>
            <p:nvPr/>
          </p:nvCxnSpPr>
          <p:spPr>
            <a:xfrm>
              <a:off x="3829526" y="5821056"/>
              <a:ext cx="0" cy="2531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33E36CA-154F-1F42-3A48-468ED4AA40B9}"/>
                </a:ext>
              </a:extLst>
            </p:cNvPr>
            <p:cNvSpPr txBox="1"/>
            <p:nvPr/>
          </p:nvSpPr>
          <p:spPr>
            <a:xfrm rot="5400000">
              <a:off x="3807280" y="5901659"/>
              <a:ext cx="17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DD5695D-4717-8AB9-4690-5A4EA4723D63}"/>
              </a:ext>
            </a:extLst>
          </p:cNvPr>
          <p:cNvGrpSpPr/>
          <p:nvPr/>
        </p:nvGrpSpPr>
        <p:grpSpPr>
          <a:xfrm>
            <a:off x="4922070" y="6297032"/>
            <a:ext cx="1207895" cy="517675"/>
            <a:chOff x="10602046" y="4233998"/>
            <a:chExt cx="1207895" cy="517675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0E54C29-2D4C-03F0-EA73-9A99DB64DEAB}"/>
                </a:ext>
              </a:extLst>
            </p:cNvPr>
            <p:cNvGrpSpPr/>
            <p:nvPr/>
          </p:nvGrpSpPr>
          <p:grpSpPr>
            <a:xfrm>
              <a:off x="10602046" y="4233998"/>
              <a:ext cx="1207895" cy="267962"/>
              <a:chOff x="10602046" y="4233998"/>
              <a:chExt cx="1207895" cy="267962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30B427A-6268-35F5-65DE-75E14D52F01C}"/>
                  </a:ext>
                </a:extLst>
              </p:cNvPr>
              <p:cNvSpPr/>
              <p:nvPr/>
            </p:nvSpPr>
            <p:spPr>
              <a:xfrm>
                <a:off x="10602046" y="4233998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8F937CA-CBED-503C-1606-A06AC1A4924F}"/>
                  </a:ext>
                </a:extLst>
              </p:cNvPr>
              <p:cNvSpPr/>
              <p:nvPr/>
            </p:nvSpPr>
            <p:spPr>
              <a:xfrm>
                <a:off x="10906861" y="4235743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3052F23-69A8-5459-5913-A480A07B6E7C}"/>
                  </a:ext>
                </a:extLst>
              </p:cNvPr>
              <p:cNvSpPr/>
              <p:nvPr/>
            </p:nvSpPr>
            <p:spPr>
              <a:xfrm>
                <a:off x="11209313" y="4235742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193DE46-9CAC-8085-115B-A3A6DFA0955A}"/>
                  </a:ext>
                </a:extLst>
              </p:cNvPr>
              <p:cNvSpPr/>
              <p:nvPr/>
            </p:nvSpPr>
            <p:spPr>
              <a:xfrm>
                <a:off x="11507489" y="4235742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45D786A-E0BA-A152-0F74-6B22591FD5BB}"/>
                </a:ext>
              </a:extLst>
            </p:cNvPr>
            <p:cNvSpPr txBox="1"/>
            <p:nvPr/>
          </p:nvSpPr>
          <p:spPr>
            <a:xfrm>
              <a:off x="10663288" y="4445564"/>
              <a:ext cx="1049266" cy="306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Pipe buffer</a:t>
              </a: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27B0B946-4FFF-172D-3F79-C028FF37C1A5}"/>
              </a:ext>
            </a:extLst>
          </p:cNvPr>
          <p:cNvSpPr txBox="1"/>
          <p:nvPr/>
        </p:nvSpPr>
        <p:spPr>
          <a:xfrm>
            <a:off x="2201795" y="2423438"/>
            <a:ext cx="285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</a:t>
            </a:r>
            <a:r>
              <a:rPr lang="en-US" sz="2000" dirty="0" err="1">
                <a:latin typeface="Consolas" panose="020B0609020204030204" pitchFamily="49" charset="0"/>
                <a:cs typeface="Segoe UI" panose="020B0502040204020203" pitchFamily="34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/bin/sh:17756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62E9A5B1-3373-7B01-663F-3B7499938E94}"/>
              </a:ext>
            </a:extLst>
          </p:cNvPr>
          <p:cNvGrpSpPr/>
          <p:nvPr/>
        </p:nvGrpSpPr>
        <p:grpSpPr>
          <a:xfrm>
            <a:off x="3632373" y="3387555"/>
            <a:ext cx="304590" cy="266222"/>
            <a:chOff x="8136630" y="2141309"/>
            <a:chExt cx="304590" cy="266222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1684722F-AA0B-8F4A-0D46-4B1A9ED53AED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27D112E6-B28C-E893-D66E-4C8F826F22AE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235DAABF-357A-B1E1-13E2-F73CC7C8FC92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5ED8B3C6-9493-1990-EEBB-6C451D37D5BC}"/>
              </a:ext>
            </a:extLst>
          </p:cNvPr>
          <p:cNvGrpSpPr/>
          <p:nvPr/>
        </p:nvGrpSpPr>
        <p:grpSpPr>
          <a:xfrm>
            <a:off x="3328590" y="3385002"/>
            <a:ext cx="304590" cy="266222"/>
            <a:chOff x="8136630" y="2141309"/>
            <a:chExt cx="304590" cy="266222"/>
          </a:xfrm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5A969FB8-AC73-3712-E2CA-8D6B445B9BD7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4F4BE637-B52F-2E79-BA40-19C5F2128C2E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CF761522-3AF1-1406-75C1-1210F2E8ECFB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232208BA-F259-4E6F-4E50-88226A59883C}"/>
              </a:ext>
            </a:extLst>
          </p:cNvPr>
          <p:cNvCxnSpPr>
            <a:cxnSpLocks/>
          </p:cNvCxnSpPr>
          <p:nvPr/>
        </p:nvCxnSpPr>
        <p:spPr>
          <a:xfrm>
            <a:off x="9134236" y="3874122"/>
            <a:ext cx="3020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1FCF375-1636-CAEC-303A-ADB1FDE46B98}"/>
              </a:ext>
            </a:extLst>
          </p:cNvPr>
          <p:cNvSpPr/>
          <p:nvPr/>
        </p:nvSpPr>
        <p:spPr>
          <a:xfrm>
            <a:off x="8683141" y="2797679"/>
            <a:ext cx="2408928" cy="589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46ACAAA-30CC-5625-FF0B-47E205DE305B}"/>
              </a:ext>
            </a:extLst>
          </p:cNvPr>
          <p:cNvGrpSpPr/>
          <p:nvPr/>
        </p:nvGrpSpPr>
        <p:grpSpPr>
          <a:xfrm>
            <a:off x="8683143" y="3387560"/>
            <a:ext cx="1205532" cy="266219"/>
            <a:chOff x="6933236" y="2141312"/>
            <a:chExt cx="1205532" cy="266219"/>
          </a:xfrm>
          <a:solidFill>
            <a:schemeClr val="bg1">
              <a:lumMod val="95000"/>
            </a:schemeClr>
          </a:solidFill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D0820B07-ADA1-5FFE-21A9-A5E829A304FE}"/>
                </a:ext>
              </a:extLst>
            </p:cNvPr>
            <p:cNvSpPr/>
            <p:nvPr/>
          </p:nvSpPr>
          <p:spPr>
            <a:xfrm>
              <a:off x="6933236" y="2141314"/>
              <a:ext cx="302452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792CCB7B-227A-E7E6-3A79-6793B9E433E9}"/>
                </a:ext>
              </a:extLst>
            </p:cNvPr>
            <p:cNvSpPr/>
            <p:nvPr/>
          </p:nvSpPr>
          <p:spPr>
            <a:xfrm>
              <a:off x="7233550" y="2141313"/>
              <a:ext cx="302452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DEA1D919-3947-541E-252A-D0122942A17E}"/>
                </a:ext>
              </a:extLst>
            </p:cNvPr>
            <p:cNvSpPr/>
            <p:nvPr/>
          </p:nvSpPr>
          <p:spPr>
            <a:xfrm>
              <a:off x="7536001" y="2141313"/>
              <a:ext cx="304587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2690598-A743-BA1B-F427-427DCE60CC78}"/>
                </a:ext>
              </a:extLst>
            </p:cNvPr>
            <p:cNvSpPr/>
            <p:nvPr/>
          </p:nvSpPr>
          <p:spPr>
            <a:xfrm>
              <a:off x="7840588" y="2141312"/>
              <a:ext cx="298180" cy="266217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09CFDF8-2F05-39EF-4AE4-F224903A65A2}"/>
              </a:ext>
            </a:extLst>
          </p:cNvPr>
          <p:cNvGrpSpPr/>
          <p:nvPr/>
        </p:nvGrpSpPr>
        <p:grpSpPr>
          <a:xfrm>
            <a:off x="10186851" y="3387560"/>
            <a:ext cx="304590" cy="266222"/>
            <a:chOff x="8136630" y="2141309"/>
            <a:chExt cx="304590" cy="266222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E49B497E-7F38-59AD-222E-A823548D7C86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5BDEDA1-70FE-42BA-DBBB-53231D3CB385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CFEE0938-4D92-BBDD-A5C2-973CA450D47F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574144B-ED1F-0F0C-0DB0-E8DC8D30984B}"/>
              </a:ext>
            </a:extLst>
          </p:cNvPr>
          <p:cNvSpPr/>
          <p:nvPr/>
        </p:nvSpPr>
        <p:spPr>
          <a:xfrm>
            <a:off x="9886537" y="3387560"/>
            <a:ext cx="302452" cy="266217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2483AAA-EC88-3507-EC9A-654B85F72FE0}"/>
              </a:ext>
            </a:extLst>
          </p:cNvPr>
          <p:cNvGrpSpPr/>
          <p:nvPr/>
        </p:nvGrpSpPr>
        <p:grpSpPr>
          <a:xfrm>
            <a:off x="10482889" y="3387560"/>
            <a:ext cx="304590" cy="266222"/>
            <a:chOff x="8136630" y="2141309"/>
            <a:chExt cx="304590" cy="266222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5EFA8873-0825-C35A-4E3A-2A82E21CAB1E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393A6CA1-9426-F945-2D60-3F663A28F91F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D7D748DF-C2B7-3427-294F-3E6083A3BD12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BD36DFD-970E-2949-280F-822011A05CCB}"/>
              </a:ext>
            </a:extLst>
          </p:cNvPr>
          <p:cNvGrpSpPr/>
          <p:nvPr/>
        </p:nvGrpSpPr>
        <p:grpSpPr>
          <a:xfrm>
            <a:off x="10785341" y="3387560"/>
            <a:ext cx="304590" cy="266222"/>
            <a:chOff x="8136630" y="2141309"/>
            <a:chExt cx="304590" cy="266222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1EF826EC-85CB-06E0-A931-A91B8063CDB7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9B2471EF-09BC-5D9E-A8BF-E7D254A5A174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77A8E93-B125-72C3-44EA-FEB895FB6371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9BAF674F-63E6-CF4C-3658-26F13D865C4A}"/>
              </a:ext>
            </a:extLst>
          </p:cNvPr>
          <p:cNvSpPr txBox="1"/>
          <p:nvPr/>
        </p:nvSpPr>
        <p:spPr>
          <a:xfrm>
            <a:off x="8436647" y="2429834"/>
            <a:ext cx="285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</a:t>
            </a:r>
            <a:r>
              <a:rPr lang="en-US" sz="2000" dirty="0" err="1">
                <a:latin typeface="Consolas" panose="020B0609020204030204" pitchFamily="49" charset="0"/>
                <a:cs typeface="Segoe UI" panose="020B0502040204020203" pitchFamily="34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/bin/sh:17758</a:t>
            </a:r>
          </a:p>
        </p:txBody>
      </p:sp>
      <p:cxnSp>
        <p:nvCxnSpPr>
          <p:cNvPr id="231" name="Connector: Elbow 230">
            <a:extLst>
              <a:ext uri="{FF2B5EF4-FFF2-40B4-BE49-F238E27FC236}">
                <a16:creationId xmlns:a16="http://schemas.microsoft.com/office/drawing/2014/main" id="{95D8044B-4AE8-78B5-4F99-C401222A48AC}"/>
              </a:ext>
            </a:extLst>
          </p:cNvPr>
          <p:cNvCxnSpPr>
            <a:cxnSpLocks/>
            <a:stCxn id="188" idx="2"/>
            <a:endCxn id="43" idx="3"/>
          </p:cNvCxnSpPr>
          <p:nvPr/>
        </p:nvCxnSpPr>
        <p:spPr>
          <a:xfrm rot="5400000">
            <a:off x="6698147" y="1953593"/>
            <a:ext cx="1341255" cy="4741623"/>
          </a:xfrm>
          <a:prstGeom prst="bentConnector3">
            <a:avLst>
              <a:gd name="adj1" fmla="val 69204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or: Elbow 257">
            <a:extLst>
              <a:ext uri="{FF2B5EF4-FFF2-40B4-BE49-F238E27FC236}">
                <a16:creationId xmlns:a16="http://schemas.microsoft.com/office/drawing/2014/main" id="{F4D84033-20D2-F60A-ECB2-912A32169D8B}"/>
              </a:ext>
            </a:extLst>
          </p:cNvPr>
          <p:cNvCxnSpPr>
            <a:cxnSpLocks/>
            <a:stCxn id="185" idx="2"/>
            <a:endCxn id="52" idx="3"/>
          </p:cNvCxnSpPr>
          <p:nvPr/>
        </p:nvCxnSpPr>
        <p:spPr>
          <a:xfrm rot="5400000">
            <a:off x="5678590" y="1840498"/>
            <a:ext cx="1342498" cy="4969061"/>
          </a:xfrm>
          <a:prstGeom prst="bentConnector3">
            <a:avLst>
              <a:gd name="adj1" fmla="val 36957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463E7762-7436-87D4-AAA8-DA941FD8BE4E}"/>
              </a:ext>
            </a:extLst>
          </p:cNvPr>
          <p:cNvCxnSpPr>
            <a:cxnSpLocks/>
          </p:cNvCxnSpPr>
          <p:nvPr/>
        </p:nvCxnSpPr>
        <p:spPr>
          <a:xfrm>
            <a:off x="8836180" y="3874122"/>
            <a:ext cx="3020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4D98248C-0A30-E085-3B9F-D49D7D716F03}"/>
              </a:ext>
            </a:extLst>
          </p:cNvPr>
          <p:cNvCxnSpPr>
            <a:cxnSpLocks/>
          </p:cNvCxnSpPr>
          <p:nvPr/>
        </p:nvCxnSpPr>
        <p:spPr>
          <a:xfrm flipV="1">
            <a:off x="9138226" y="3654524"/>
            <a:ext cx="0" cy="2138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4E18EE5B-4CBE-8E53-218F-915DB1DE3C83}"/>
              </a:ext>
            </a:extLst>
          </p:cNvPr>
          <p:cNvCxnSpPr>
            <a:cxnSpLocks/>
          </p:cNvCxnSpPr>
          <p:nvPr/>
        </p:nvCxnSpPr>
        <p:spPr>
          <a:xfrm flipV="1">
            <a:off x="9436282" y="3654524"/>
            <a:ext cx="0" cy="2138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C05CAEC-A799-48C5-243B-FC44E5330BBF}"/>
              </a:ext>
            </a:extLst>
          </p:cNvPr>
          <p:cNvGrpSpPr/>
          <p:nvPr/>
        </p:nvGrpSpPr>
        <p:grpSpPr>
          <a:xfrm>
            <a:off x="6429968" y="3381756"/>
            <a:ext cx="304590" cy="266222"/>
            <a:chOff x="8136630" y="2141309"/>
            <a:chExt cx="304590" cy="266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E31C206-0D0D-49E8-24E9-69A213141238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4AE5EE1-CC87-97FD-E61D-7F240468AF9C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0C666A2-E5BC-B874-7224-D377D7BCAD85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271F66F-3657-70D5-AC0C-91FDDC09ECC1}"/>
              </a:ext>
            </a:extLst>
          </p:cNvPr>
          <p:cNvSpPr/>
          <p:nvPr/>
        </p:nvSpPr>
        <p:spPr>
          <a:xfrm>
            <a:off x="5071523" y="5400213"/>
            <a:ext cx="240542" cy="412838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2E1F76A-9CCE-9CEE-2B8B-FDFF1A34CED0}"/>
              </a:ext>
            </a:extLst>
          </p:cNvPr>
          <p:cNvSpPr/>
          <p:nvPr/>
        </p:nvSpPr>
        <p:spPr>
          <a:xfrm>
            <a:off x="3946521" y="5401156"/>
            <a:ext cx="240542" cy="412838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7</a:t>
            </a:r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D5B0D1B0-294E-D264-1AE5-CE4636AAC500}"/>
              </a:ext>
            </a:extLst>
          </p:cNvPr>
          <p:cNvGrpSpPr/>
          <p:nvPr/>
        </p:nvGrpSpPr>
        <p:grpSpPr>
          <a:xfrm>
            <a:off x="6731614" y="3382960"/>
            <a:ext cx="304590" cy="266222"/>
            <a:chOff x="8136630" y="2141309"/>
            <a:chExt cx="304590" cy="266222"/>
          </a:xfrm>
        </p:grpSpPr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196BF4E3-C0D2-E95E-294D-DFE44A108AD7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54E364B3-DD2E-DB70-1AB0-BA7FC5035950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039B9A0-DAFD-7689-FCB8-B3D1D803827E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4" name="Connector: Elbow 223">
            <a:extLst>
              <a:ext uri="{FF2B5EF4-FFF2-40B4-BE49-F238E27FC236}">
                <a16:creationId xmlns:a16="http://schemas.microsoft.com/office/drawing/2014/main" id="{3555CA26-EB67-2126-FF46-DE6456D0912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78999" y="4243060"/>
            <a:ext cx="1346832" cy="15545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DB447C2F-2DF6-6998-DE85-F0850924617C}"/>
              </a:ext>
            </a:extLst>
          </p:cNvPr>
          <p:cNvGrpSpPr/>
          <p:nvPr/>
        </p:nvGrpSpPr>
        <p:grpSpPr>
          <a:xfrm>
            <a:off x="7058936" y="5836076"/>
            <a:ext cx="369332" cy="353264"/>
            <a:chOff x="3710609" y="5821056"/>
            <a:chExt cx="369332" cy="353264"/>
          </a:xfrm>
        </p:grpSpPr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9D68C19B-F096-C155-4BEF-331C09862089}"/>
                </a:ext>
              </a:extLst>
            </p:cNvPr>
            <p:cNvCxnSpPr/>
            <p:nvPr/>
          </p:nvCxnSpPr>
          <p:spPr>
            <a:xfrm>
              <a:off x="3829526" y="5821056"/>
              <a:ext cx="0" cy="2531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0B8B0208-4F4E-B31B-0385-9B164C84F5AB}"/>
                </a:ext>
              </a:extLst>
            </p:cNvPr>
            <p:cNvSpPr txBox="1"/>
            <p:nvPr/>
          </p:nvSpPr>
          <p:spPr>
            <a:xfrm rot="5400000">
              <a:off x="3807280" y="5901659"/>
              <a:ext cx="17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5F0203D0-5375-BEBF-09DA-86BA682CF9B4}"/>
              </a:ext>
            </a:extLst>
          </p:cNvPr>
          <p:cNvGrpSpPr/>
          <p:nvPr/>
        </p:nvGrpSpPr>
        <p:grpSpPr>
          <a:xfrm>
            <a:off x="6394454" y="5404400"/>
            <a:ext cx="1176989" cy="414910"/>
            <a:chOff x="7566245" y="2577725"/>
            <a:chExt cx="1176989" cy="414910"/>
          </a:xfrm>
        </p:grpSpPr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33FCECB5-71FC-87B7-7A2B-CFF665718511}"/>
                </a:ext>
              </a:extLst>
            </p:cNvPr>
            <p:cNvSpPr/>
            <p:nvPr/>
          </p:nvSpPr>
          <p:spPr>
            <a:xfrm>
              <a:off x="7634686" y="2579797"/>
              <a:ext cx="385361" cy="41283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A64F09C4-85E6-3EAC-72EF-5975A9CD9FC1}"/>
                </a:ext>
              </a:extLst>
            </p:cNvPr>
            <p:cNvSpPr/>
            <p:nvPr/>
          </p:nvSpPr>
          <p:spPr>
            <a:xfrm>
              <a:off x="8020047" y="2579797"/>
              <a:ext cx="240542" cy="41283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BEFBB0A0-1490-36CB-4E84-D847B24899D9}"/>
                </a:ext>
              </a:extLst>
            </p:cNvPr>
            <p:cNvSpPr/>
            <p:nvPr/>
          </p:nvSpPr>
          <p:spPr>
            <a:xfrm>
              <a:off x="8260589" y="2577725"/>
              <a:ext cx="240542" cy="41283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A5FADD02-432F-C884-CB7E-3659EAAB6A9C}"/>
                </a:ext>
              </a:extLst>
            </p:cNvPr>
            <p:cNvSpPr/>
            <p:nvPr/>
          </p:nvSpPr>
          <p:spPr>
            <a:xfrm>
              <a:off x="8502692" y="2577725"/>
              <a:ext cx="240542" cy="41283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5D96568D-7B91-1AD7-C917-DFC3288BFBCF}"/>
                </a:ext>
              </a:extLst>
            </p:cNvPr>
            <p:cNvSpPr txBox="1"/>
            <p:nvPr/>
          </p:nvSpPr>
          <p:spPr>
            <a:xfrm>
              <a:off x="7566245" y="2637821"/>
              <a:ext cx="496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r</a:t>
              </a:r>
            </a:p>
          </p:txBody>
        </p:sp>
      </p:grpSp>
      <p:sp>
        <p:nvSpPr>
          <p:cNvPr id="252" name="Rectangle 251">
            <a:extLst>
              <a:ext uri="{FF2B5EF4-FFF2-40B4-BE49-F238E27FC236}">
                <a16:creationId xmlns:a16="http://schemas.microsoft.com/office/drawing/2014/main" id="{EC89DDAC-4AB9-EA9F-26B8-8D08CA51C15D}"/>
              </a:ext>
            </a:extLst>
          </p:cNvPr>
          <p:cNvSpPr/>
          <p:nvPr/>
        </p:nvSpPr>
        <p:spPr>
          <a:xfrm>
            <a:off x="6428436" y="3377980"/>
            <a:ext cx="304587" cy="2662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ABA41B3F-0BD1-8E41-966B-9B2E70B424C0}"/>
              </a:ext>
            </a:extLst>
          </p:cNvPr>
          <p:cNvSpPr/>
          <p:nvPr/>
        </p:nvSpPr>
        <p:spPr>
          <a:xfrm>
            <a:off x="5400215" y="3659159"/>
            <a:ext cx="448730" cy="188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83415587-B4FA-4989-D586-8F49A47370D3}"/>
              </a:ext>
            </a:extLst>
          </p:cNvPr>
          <p:cNvCxnSpPr>
            <a:cxnSpLocks/>
          </p:cNvCxnSpPr>
          <p:nvPr/>
        </p:nvCxnSpPr>
        <p:spPr>
          <a:xfrm>
            <a:off x="5674372" y="3651915"/>
            <a:ext cx="1" cy="2110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8D517E8-54AF-2A65-5DD0-A38D27AD6A31}"/>
              </a:ext>
            </a:extLst>
          </p:cNvPr>
          <p:cNvSpPr/>
          <p:nvPr/>
        </p:nvSpPr>
        <p:spPr>
          <a:xfrm>
            <a:off x="5520405" y="3378439"/>
            <a:ext cx="304587" cy="2662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65AA4F12-B8B6-1B69-36F1-54CE96718EC9}"/>
              </a:ext>
            </a:extLst>
          </p:cNvPr>
          <p:cNvSpPr/>
          <p:nvPr/>
        </p:nvSpPr>
        <p:spPr>
          <a:xfrm>
            <a:off x="5824790" y="3381502"/>
            <a:ext cx="298180" cy="266217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81FEF8EF-B9EF-080D-011F-C1354F03C81C}"/>
              </a:ext>
            </a:extLst>
          </p:cNvPr>
          <p:cNvSpPr/>
          <p:nvPr/>
        </p:nvSpPr>
        <p:spPr>
          <a:xfrm>
            <a:off x="5620549" y="3792515"/>
            <a:ext cx="147502" cy="56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9" name="Connector: Elbow 268">
            <a:extLst>
              <a:ext uri="{FF2B5EF4-FFF2-40B4-BE49-F238E27FC236}">
                <a16:creationId xmlns:a16="http://schemas.microsoft.com/office/drawing/2014/main" id="{3C81FFDB-F1A5-3F74-B77D-DC62AC9EE40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00567" y="3533767"/>
            <a:ext cx="1335873" cy="1586656"/>
          </a:xfrm>
          <a:prstGeom prst="bentConnector3">
            <a:avLst>
              <a:gd name="adj1" fmla="val 9181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38119058-B5CC-DE5E-FA93-7779ECE44BD5}"/>
              </a:ext>
            </a:extLst>
          </p:cNvPr>
          <p:cNvGrpSpPr/>
          <p:nvPr/>
        </p:nvGrpSpPr>
        <p:grpSpPr>
          <a:xfrm>
            <a:off x="6426530" y="3380273"/>
            <a:ext cx="304590" cy="266222"/>
            <a:chOff x="8136630" y="2141309"/>
            <a:chExt cx="304590" cy="266222"/>
          </a:xfrm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E4989F02-6017-C903-368A-6CFDD4E86E4E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2FF71AD9-3ED3-3DE3-580D-7E4D738C21EC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00C44EED-7524-154D-3D50-3F2933AEBCC9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DB98478-A76D-5E2E-0F80-D6BC150ACA6F}"/>
              </a:ext>
            </a:extLst>
          </p:cNvPr>
          <p:cNvSpPr txBox="1"/>
          <p:nvPr/>
        </p:nvSpPr>
        <p:spPr>
          <a:xfrm>
            <a:off x="5342906" y="2433715"/>
            <a:ext cx="285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</a:t>
            </a:r>
            <a:r>
              <a:rPr lang="en-US" sz="2000" dirty="0" err="1">
                <a:latin typeface="Consolas" panose="020B0609020204030204" pitchFamily="49" charset="0"/>
                <a:cs typeface="Segoe UI" panose="020B0502040204020203" pitchFamily="34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/bin/sort:17757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41D19930-BE46-FF10-C6A3-058CE1ECA544}"/>
              </a:ext>
            </a:extLst>
          </p:cNvPr>
          <p:cNvSpPr txBox="1"/>
          <p:nvPr/>
        </p:nvSpPr>
        <p:spPr>
          <a:xfrm>
            <a:off x="8436646" y="2400320"/>
            <a:ext cx="285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</a:t>
            </a:r>
            <a:r>
              <a:rPr lang="en-US" sz="2000" dirty="0" err="1">
                <a:latin typeface="Consolas" panose="020B0609020204030204" pitchFamily="49" charset="0"/>
                <a:cs typeface="Segoe UI" panose="020B0502040204020203" pitchFamily="34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/bin/wc:17758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466DFD4D-48C4-6785-53B1-FBB6757442EE}"/>
              </a:ext>
            </a:extLst>
          </p:cNvPr>
          <p:cNvSpPr/>
          <p:nvPr/>
        </p:nvSpPr>
        <p:spPr>
          <a:xfrm>
            <a:off x="8683089" y="3383805"/>
            <a:ext cx="298180" cy="266217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7E7764C1-31D9-B8EB-049E-EA1BDE274480}"/>
              </a:ext>
            </a:extLst>
          </p:cNvPr>
          <p:cNvSpPr/>
          <p:nvPr/>
        </p:nvSpPr>
        <p:spPr>
          <a:xfrm>
            <a:off x="8601931" y="3666294"/>
            <a:ext cx="439071" cy="194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E2DEBC5-0A85-C9C7-45F1-53F8B25DFAA6}"/>
              </a:ext>
            </a:extLst>
          </p:cNvPr>
          <p:cNvGrpSpPr/>
          <p:nvPr/>
        </p:nvGrpSpPr>
        <p:grpSpPr>
          <a:xfrm>
            <a:off x="8821467" y="3646553"/>
            <a:ext cx="918119" cy="429599"/>
            <a:chOff x="8821467" y="3646553"/>
            <a:chExt cx="918119" cy="429599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E04103D-8D0A-8867-142B-2741EA86B5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0339" y="4071234"/>
              <a:ext cx="78924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A556416-0B8F-110A-550C-CCAB9FEE32B0}"/>
                </a:ext>
              </a:extLst>
            </p:cNvPr>
            <p:cNvCxnSpPr>
              <a:cxnSpLocks/>
            </p:cNvCxnSpPr>
            <p:nvPr/>
          </p:nvCxnSpPr>
          <p:spPr>
            <a:xfrm>
              <a:off x="8821467" y="3646553"/>
              <a:ext cx="0" cy="1511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B121804-2F5E-0248-F343-EBC1770C8976}"/>
                </a:ext>
              </a:extLst>
            </p:cNvPr>
            <p:cNvCxnSpPr>
              <a:cxnSpLocks/>
            </p:cNvCxnSpPr>
            <p:nvPr/>
          </p:nvCxnSpPr>
          <p:spPr>
            <a:xfrm>
              <a:off x="8949079" y="3789371"/>
              <a:ext cx="2307" cy="2867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AA96612-5A38-C120-3D13-F45E1B06BE03}"/>
                </a:ext>
              </a:extLst>
            </p:cNvPr>
            <p:cNvCxnSpPr>
              <a:cxnSpLocks/>
            </p:cNvCxnSpPr>
            <p:nvPr/>
          </p:nvCxnSpPr>
          <p:spPr>
            <a:xfrm>
              <a:off x="8826391" y="3792265"/>
              <a:ext cx="12655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8FD5681-2CF9-00FD-4007-0E5D2AA916F9}"/>
              </a:ext>
            </a:extLst>
          </p:cNvPr>
          <p:cNvSpPr/>
          <p:nvPr/>
        </p:nvSpPr>
        <p:spPr>
          <a:xfrm>
            <a:off x="5068173" y="5397376"/>
            <a:ext cx="240542" cy="412838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7244EDE-F3DD-3A75-5A43-C79EC1175C4D}"/>
              </a:ext>
            </a:extLst>
          </p:cNvPr>
          <p:cNvSpPr/>
          <p:nvPr/>
        </p:nvSpPr>
        <p:spPr>
          <a:xfrm>
            <a:off x="3946042" y="5400332"/>
            <a:ext cx="240542" cy="412838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6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A9D6D14-E718-32C5-1E81-C31269EEA40D}"/>
              </a:ext>
            </a:extLst>
          </p:cNvPr>
          <p:cNvGrpSpPr/>
          <p:nvPr/>
        </p:nvGrpSpPr>
        <p:grpSpPr>
          <a:xfrm>
            <a:off x="9586930" y="3387548"/>
            <a:ext cx="304590" cy="266222"/>
            <a:chOff x="8136630" y="2141309"/>
            <a:chExt cx="304590" cy="266222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BD539437-04B5-B3F5-4EA3-821B302A6B9D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3757B12-6AC2-486D-328B-FA3B75C7093F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4975456-DA4B-8788-F26D-A4B54EE43F22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2414FD4-2DC5-617C-DB9B-48D1B628EC44}"/>
              </a:ext>
            </a:extLst>
          </p:cNvPr>
          <p:cNvSpPr/>
          <p:nvPr/>
        </p:nvSpPr>
        <p:spPr>
          <a:xfrm>
            <a:off x="9623102" y="3664787"/>
            <a:ext cx="278676" cy="394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F3EF492-5FC3-D71C-9865-390F55B6C753}"/>
              </a:ext>
            </a:extLst>
          </p:cNvPr>
          <p:cNvGrpSpPr/>
          <p:nvPr/>
        </p:nvGrpSpPr>
        <p:grpSpPr>
          <a:xfrm>
            <a:off x="7517180" y="3387110"/>
            <a:ext cx="2374987" cy="2796636"/>
            <a:chOff x="7517180" y="3387110"/>
            <a:chExt cx="2374987" cy="2796636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1FBB3919-2CAB-9067-5596-F15C42E1D507}"/>
                </a:ext>
              </a:extLst>
            </p:cNvPr>
            <p:cNvGrpSpPr/>
            <p:nvPr/>
          </p:nvGrpSpPr>
          <p:grpSpPr>
            <a:xfrm>
              <a:off x="8181662" y="5830482"/>
              <a:ext cx="369332" cy="353264"/>
              <a:chOff x="3710609" y="5821056"/>
              <a:chExt cx="369332" cy="353264"/>
            </a:xfrm>
          </p:grpSpPr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D5AC246F-CB92-E63C-9362-D4CB08FF098C}"/>
                  </a:ext>
                </a:extLst>
              </p:cNvPr>
              <p:cNvCxnSpPr/>
              <p:nvPr/>
            </p:nvCxnSpPr>
            <p:spPr>
              <a:xfrm>
                <a:off x="3829526" y="5821056"/>
                <a:ext cx="0" cy="2531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59BE1746-5449-7735-4BD6-5DAB5623E790}"/>
                  </a:ext>
                </a:extLst>
              </p:cNvPr>
              <p:cNvSpPr txBox="1"/>
              <p:nvPr/>
            </p:nvSpPr>
            <p:spPr>
              <a:xfrm rot="5400000">
                <a:off x="3807280" y="5901659"/>
                <a:ext cx="175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1DF6DFD4-FE55-A44C-6C73-3F151334A8E1}"/>
                </a:ext>
              </a:extLst>
            </p:cNvPr>
            <p:cNvGrpSpPr/>
            <p:nvPr/>
          </p:nvGrpSpPr>
          <p:grpSpPr>
            <a:xfrm>
              <a:off x="7517180" y="5398806"/>
              <a:ext cx="1176989" cy="414910"/>
              <a:chOff x="7566245" y="2577725"/>
              <a:chExt cx="1176989" cy="414910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0617C5A4-52AF-8C2B-758D-555017752057}"/>
                  </a:ext>
                </a:extLst>
              </p:cNvPr>
              <p:cNvSpPr/>
              <p:nvPr/>
            </p:nvSpPr>
            <p:spPr>
              <a:xfrm>
                <a:off x="7634686" y="2579797"/>
                <a:ext cx="385361" cy="412838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712EF4B6-06DD-C7DF-A238-9D039842323D}"/>
                  </a:ext>
                </a:extLst>
              </p:cNvPr>
              <p:cNvSpPr/>
              <p:nvPr/>
            </p:nvSpPr>
            <p:spPr>
              <a:xfrm>
                <a:off x="8020047" y="2579797"/>
                <a:ext cx="240542" cy="412838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12FF741D-12BE-7ADD-3987-5F1EBE5A2CBC}"/>
                  </a:ext>
                </a:extLst>
              </p:cNvPr>
              <p:cNvSpPr/>
              <p:nvPr/>
            </p:nvSpPr>
            <p:spPr>
              <a:xfrm>
                <a:off x="8260589" y="2577725"/>
                <a:ext cx="240542" cy="412838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8425BC18-7DF9-9DF3-C2E2-9AE4792C243D}"/>
                  </a:ext>
                </a:extLst>
              </p:cNvPr>
              <p:cNvSpPr/>
              <p:nvPr/>
            </p:nvSpPr>
            <p:spPr>
              <a:xfrm>
                <a:off x="8502692" y="2577725"/>
                <a:ext cx="240542" cy="412838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D3A5106A-1742-6FAC-B34E-23A95D71BAD9}"/>
                  </a:ext>
                </a:extLst>
              </p:cNvPr>
              <p:cNvSpPr txBox="1"/>
              <p:nvPr/>
            </p:nvSpPr>
            <p:spPr>
              <a:xfrm>
                <a:off x="7566245" y="2637821"/>
                <a:ext cx="4969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nsolas" panose="020B0609020204030204" pitchFamily="49" charset="0"/>
                  </a:rPr>
                  <a:t>w</a:t>
                </a:r>
              </a:p>
            </p:txBody>
          </p:sp>
        </p:grp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31AD2FCB-60BE-BA71-B3F3-1BA0C9E9C796}"/>
                </a:ext>
              </a:extLst>
            </p:cNvPr>
            <p:cNvSpPr/>
            <p:nvPr/>
          </p:nvSpPr>
          <p:spPr>
            <a:xfrm>
              <a:off x="9589715" y="3387110"/>
              <a:ext cx="302452" cy="266217"/>
            </a:xfrm>
            <a:prstGeom prst="rect">
              <a:avLst/>
            </a:prstGeom>
            <a:solidFill>
              <a:srgbClr val="FF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97" name="Connector: Elbow 196">
              <a:extLst>
                <a:ext uri="{FF2B5EF4-FFF2-40B4-BE49-F238E27FC236}">
                  <a16:creationId xmlns:a16="http://schemas.microsoft.com/office/drawing/2014/main" id="{A5240068-2EA1-CB77-FB05-721EE453859F}"/>
                </a:ext>
              </a:extLst>
            </p:cNvPr>
            <p:cNvCxnSpPr>
              <a:cxnSpLocks/>
              <a:stCxn id="148" idx="0"/>
              <a:endCxn id="104" idx="3"/>
            </p:cNvCxnSpPr>
            <p:nvPr/>
          </p:nvCxnSpPr>
          <p:spPr>
            <a:xfrm rot="16200000" flipH="1" flipV="1">
              <a:off x="8405582" y="3636723"/>
              <a:ext cx="1328794" cy="1384922"/>
            </a:xfrm>
            <a:prstGeom prst="bentConnector3">
              <a:avLst>
                <a:gd name="adj1" fmla="val 21026"/>
              </a:avLst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Rectangle 209">
            <a:extLst>
              <a:ext uri="{FF2B5EF4-FFF2-40B4-BE49-F238E27FC236}">
                <a16:creationId xmlns:a16="http://schemas.microsoft.com/office/drawing/2014/main" id="{6A6FC285-E392-FF24-922D-3B2A836ECDBA}"/>
              </a:ext>
            </a:extLst>
          </p:cNvPr>
          <p:cNvSpPr/>
          <p:nvPr/>
        </p:nvSpPr>
        <p:spPr>
          <a:xfrm>
            <a:off x="8452655" y="5398806"/>
            <a:ext cx="240542" cy="412838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E20087FA-D5F1-1FBD-112E-DD73F04156F4}"/>
              </a:ext>
            </a:extLst>
          </p:cNvPr>
          <p:cNvSpPr/>
          <p:nvPr/>
        </p:nvSpPr>
        <p:spPr>
          <a:xfrm>
            <a:off x="8980443" y="3389062"/>
            <a:ext cx="302452" cy="266217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18F22053-B587-0C53-651E-9B414BF066FD}"/>
              </a:ext>
            </a:extLst>
          </p:cNvPr>
          <p:cNvCxnSpPr>
            <a:cxnSpLocks/>
          </p:cNvCxnSpPr>
          <p:nvPr/>
        </p:nvCxnSpPr>
        <p:spPr>
          <a:xfrm flipH="1" flipV="1">
            <a:off x="9138226" y="3650553"/>
            <a:ext cx="587" cy="2820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CB0D471-2D88-6022-B807-37DE875F5F62}"/>
              </a:ext>
            </a:extLst>
          </p:cNvPr>
          <p:cNvGrpSpPr/>
          <p:nvPr/>
        </p:nvGrpSpPr>
        <p:grpSpPr>
          <a:xfrm>
            <a:off x="9591206" y="3387543"/>
            <a:ext cx="304590" cy="266222"/>
            <a:chOff x="8136630" y="2141309"/>
            <a:chExt cx="304590" cy="2662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8C59AAE-655E-7BD3-EAE7-E9EBD74E810A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135F8D44-1D77-42BE-6B40-C763BD460C28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19D9BDD7-7634-4417-2E56-99D60DA08222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5" name="Rectangle 264">
            <a:extLst>
              <a:ext uri="{FF2B5EF4-FFF2-40B4-BE49-F238E27FC236}">
                <a16:creationId xmlns:a16="http://schemas.microsoft.com/office/drawing/2014/main" id="{3732A236-F2DC-CD7F-38FA-83C2F5A61748}"/>
              </a:ext>
            </a:extLst>
          </p:cNvPr>
          <p:cNvSpPr/>
          <p:nvPr/>
        </p:nvSpPr>
        <p:spPr>
          <a:xfrm>
            <a:off x="9463176" y="3666537"/>
            <a:ext cx="439071" cy="286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53A71770-6857-3EB1-0CC6-D0D1D727D60B}"/>
              </a:ext>
            </a:extLst>
          </p:cNvPr>
          <p:cNvSpPr/>
          <p:nvPr/>
        </p:nvSpPr>
        <p:spPr>
          <a:xfrm>
            <a:off x="9154455" y="3917271"/>
            <a:ext cx="439071" cy="117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790BA0C1-C995-5E86-6805-89314D319062}"/>
              </a:ext>
            </a:extLst>
          </p:cNvPr>
          <p:cNvGrpSpPr/>
          <p:nvPr/>
        </p:nvGrpSpPr>
        <p:grpSpPr>
          <a:xfrm>
            <a:off x="9882225" y="3382461"/>
            <a:ext cx="304590" cy="266222"/>
            <a:chOff x="8136630" y="2141309"/>
            <a:chExt cx="304590" cy="266222"/>
          </a:xfrm>
        </p:grpSpPr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2A47360A-754B-1C6B-0694-06816E8AD754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4F5755C4-33AA-75A8-BC3F-846ED874F204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D62A4F09-35E8-15F1-FF6F-97F9DEA3D869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4" name="Rectangle 273">
            <a:extLst>
              <a:ext uri="{FF2B5EF4-FFF2-40B4-BE49-F238E27FC236}">
                <a16:creationId xmlns:a16="http://schemas.microsoft.com/office/drawing/2014/main" id="{61FB4A4A-C133-9CB6-F7E3-E71CCD2630BA}"/>
              </a:ext>
            </a:extLst>
          </p:cNvPr>
          <p:cNvSpPr/>
          <p:nvPr/>
        </p:nvSpPr>
        <p:spPr>
          <a:xfrm>
            <a:off x="3952443" y="5396867"/>
            <a:ext cx="240542" cy="412838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3474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234" grpId="0"/>
      <p:bldP spid="234" grpId="1"/>
      <p:bldP spid="237" grpId="0" animBg="1"/>
      <p:bldP spid="237" grpId="1" animBg="1"/>
      <p:bldP spid="246" grpId="0" animBg="1"/>
      <p:bldP spid="134" grpId="0" animBg="1"/>
      <p:bldP spid="134" grpId="1" animBg="1"/>
      <p:bldP spid="135" grpId="0" animBg="1"/>
      <p:bldP spid="148" grpId="0" animBg="1"/>
      <p:bldP spid="210" grpId="0" animBg="1"/>
      <p:bldP spid="210" grpId="1" animBg="1"/>
      <p:bldP spid="244" grpId="0" animBg="1"/>
      <p:bldP spid="244" grpId="1" animBg="1"/>
      <p:bldP spid="265" grpId="0" animBg="1"/>
      <p:bldP spid="267" grpId="0" animBg="1"/>
      <p:bldP spid="2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508777-437F-43BE-2D85-693B6E8B07CE}"/>
              </a:ext>
            </a:extLst>
          </p:cNvPr>
          <p:cNvSpPr txBox="1"/>
          <p:nvPr/>
        </p:nvSpPr>
        <p:spPr>
          <a:xfrm>
            <a:off x="2711116" y="2719119"/>
            <a:ext cx="6749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14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B7A9EE0B-7AC7-34D3-B47F-FB89E2F879E4}"/>
              </a:ext>
            </a:extLst>
          </p:cNvPr>
          <p:cNvSpPr/>
          <p:nvPr/>
        </p:nvSpPr>
        <p:spPr>
          <a:xfrm>
            <a:off x="5523144" y="2791274"/>
            <a:ext cx="2408928" cy="589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2B700C7-5E2E-EEA9-C9E1-7F34CEDB355F}"/>
              </a:ext>
            </a:extLst>
          </p:cNvPr>
          <p:cNvGrpSpPr/>
          <p:nvPr/>
        </p:nvGrpSpPr>
        <p:grpSpPr>
          <a:xfrm>
            <a:off x="5523146" y="3381155"/>
            <a:ext cx="1205532" cy="266219"/>
            <a:chOff x="6933236" y="2141312"/>
            <a:chExt cx="1205532" cy="266219"/>
          </a:xfrm>
          <a:solidFill>
            <a:schemeClr val="bg1">
              <a:lumMod val="95000"/>
            </a:schemeClr>
          </a:solidFill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5ECAA6FE-091F-ADE1-61BD-CC7ED9C8E8C3}"/>
                </a:ext>
              </a:extLst>
            </p:cNvPr>
            <p:cNvSpPr/>
            <p:nvPr/>
          </p:nvSpPr>
          <p:spPr>
            <a:xfrm>
              <a:off x="6933236" y="2141314"/>
              <a:ext cx="302452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7D852B1A-6C3D-6CB8-ED0F-C588194B24A9}"/>
                </a:ext>
              </a:extLst>
            </p:cNvPr>
            <p:cNvSpPr/>
            <p:nvPr/>
          </p:nvSpPr>
          <p:spPr>
            <a:xfrm>
              <a:off x="7233550" y="2141313"/>
              <a:ext cx="302452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FB16D31-60CC-9B92-6BBE-0B484EE4D19D}"/>
                </a:ext>
              </a:extLst>
            </p:cNvPr>
            <p:cNvSpPr/>
            <p:nvPr/>
          </p:nvSpPr>
          <p:spPr>
            <a:xfrm>
              <a:off x="7536001" y="2141313"/>
              <a:ext cx="304587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FAA100CE-9B5B-1B41-7D63-9FA27941DCB7}"/>
                </a:ext>
              </a:extLst>
            </p:cNvPr>
            <p:cNvSpPr/>
            <p:nvPr/>
          </p:nvSpPr>
          <p:spPr>
            <a:xfrm>
              <a:off x="7840588" y="2141312"/>
              <a:ext cx="298180" cy="266217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FD9570F-F1B5-F1E9-B376-CC1C01B42810}"/>
              </a:ext>
            </a:extLst>
          </p:cNvPr>
          <p:cNvGrpSpPr/>
          <p:nvPr/>
        </p:nvGrpSpPr>
        <p:grpSpPr>
          <a:xfrm>
            <a:off x="7026854" y="3381155"/>
            <a:ext cx="304590" cy="266222"/>
            <a:chOff x="8136630" y="2141309"/>
            <a:chExt cx="304590" cy="266222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D5BEE98-C517-3429-1292-8AB531F65551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C41B32F2-3EC7-1492-E9CD-88C9A0308542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65F659E-655C-6CE3-AAB4-85B9DEE493B1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1FF43B0-21A4-FC4E-F2E7-2D0EB217AEC5}"/>
              </a:ext>
            </a:extLst>
          </p:cNvPr>
          <p:cNvSpPr/>
          <p:nvPr/>
        </p:nvSpPr>
        <p:spPr>
          <a:xfrm>
            <a:off x="6726540" y="3381155"/>
            <a:ext cx="302452" cy="266217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13714A2-E846-6DF7-4C9B-F60FEC68ED07}"/>
              </a:ext>
            </a:extLst>
          </p:cNvPr>
          <p:cNvGrpSpPr/>
          <p:nvPr/>
        </p:nvGrpSpPr>
        <p:grpSpPr>
          <a:xfrm>
            <a:off x="7322892" y="3381155"/>
            <a:ext cx="304590" cy="266222"/>
            <a:chOff x="8136630" y="2141309"/>
            <a:chExt cx="304590" cy="266222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F859384-3A46-6493-4892-C8FE12AD64C8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987A3DB-DA52-03F1-C2BB-6F921521D17A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C370597-9DC6-A01C-CCCB-58C90581534A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91E0B82-19F2-D835-87F8-90E4AAB24939}"/>
              </a:ext>
            </a:extLst>
          </p:cNvPr>
          <p:cNvGrpSpPr/>
          <p:nvPr/>
        </p:nvGrpSpPr>
        <p:grpSpPr>
          <a:xfrm>
            <a:off x="7625344" y="3381155"/>
            <a:ext cx="304590" cy="266222"/>
            <a:chOff x="8136630" y="2141309"/>
            <a:chExt cx="304590" cy="266222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05A0204D-9C1A-354D-0F89-92A422284B7C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4813F2DD-0446-9A2C-5BC4-149DD117C473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7243B3C-D4EE-98A0-BF19-05587F702A75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9" name="Connector: Elbow 188">
            <a:extLst>
              <a:ext uri="{FF2B5EF4-FFF2-40B4-BE49-F238E27FC236}">
                <a16:creationId xmlns:a16="http://schemas.microsoft.com/office/drawing/2014/main" id="{F0D258A2-F22E-0E67-4F8E-00E9546C5C17}"/>
              </a:ext>
            </a:extLst>
          </p:cNvPr>
          <p:cNvCxnSpPr>
            <a:cxnSpLocks/>
            <a:stCxn id="161" idx="2"/>
            <a:endCxn id="52" idx="3"/>
          </p:cNvCxnSpPr>
          <p:nvPr/>
        </p:nvCxnSpPr>
        <p:spPr>
          <a:xfrm rot="5400000">
            <a:off x="4095389" y="3417293"/>
            <a:ext cx="1348903" cy="1809064"/>
          </a:xfrm>
          <a:prstGeom prst="bentConnector3">
            <a:avLst>
              <a:gd name="adj1" fmla="val 16106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A856AEB3-87F4-A8D7-C799-BE3712430485}"/>
              </a:ext>
            </a:extLst>
          </p:cNvPr>
          <p:cNvCxnSpPr>
            <a:cxnSpLocks/>
          </p:cNvCxnSpPr>
          <p:nvPr/>
        </p:nvCxnSpPr>
        <p:spPr>
          <a:xfrm>
            <a:off x="5662765" y="3862982"/>
            <a:ext cx="3020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6480802-7B5D-5FE2-E45E-1E406ACB7B57}"/>
              </a:ext>
            </a:extLst>
          </p:cNvPr>
          <p:cNvGrpSpPr/>
          <p:nvPr/>
        </p:nvGrpSpPr>
        <p:grpSpPr>
          <a:xfrm>
            <a:off x="5960821" y="3643384"/>
            <a:ext cx="302046" cy="219598"/>
            <a:chOff x="5662765" y="3643384"/>
            <a:chExt cx="302046" cy="219598"/>
          </a:xfrm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28E37927-917B-7C8C-FA6D-773763645CE4}"/>
                </a:ext>
              </a:extLst>
            </p:cNvPr>
            <p:cNvCxnSpPr>
              <a:cxnSpLocks/>
            </p:cNvCxnSpPr>
            <p:nvPr/>
          </p:nvCxnSpPr>
          <p:spPr>
            <a:xfrm>
              <a:off x="5662765" y="3862982"/>
              <a:ext cx="30204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5D0DF26A-3005-AE77-375D-A851789480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4811" y="3643384"/>
              <a:ext cx="0" cy="2138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AA5923C-6923-10E4-F85C-DACCA5AC1857}"/>
              </a:ext>
            </a:extLst>
          </p:cNvPr>
          <p:cNvGrpSpPr/>
          <p:nvPr/>
        </p:nvGrpSpPr>
        <p:grpSpPr>
          <a:xfrm>
            <a:off x="3000649" y="4651075"/>
            <a:ext cx="1397735" cy="1157904"/>
            <a:chOff x="7556882" y="1834731"/>
            <a:chExt cx="1397735" cy="115790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5E52C16-6798-CC0E-E52C-D6393CF5418C}"/>
                </a:ext>
              </a:extLst>
            </p:cNvPr>
            <p:cNvSpPr/>
            <p:nvPr/>
          </p:nvSpPr>
          <p:spPr>
            <a:xfrm>
              <a:off x="7609036" y="2579797"/>
              <a:ext cx="411011" cy="412838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569757C-0B1F-13C2-12DF-6309C5CBAC85}"/>
                </a:ext>
              </a:extLst>
            </p:cNvPr>
            <p:cNvSpPr/>
            <p:nvPr/>
          </p:nvSpPr>
          <p:spPr>
            <a:xfrm>
              <a:off x="8020047" y="2579797"/>
              <a:ext cx="240542" cy="412838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0B0E5AC-D545-1A9A-CF2D-C289CF3D486C}"/>
                </a:ext>
              </a:extLst>
            </p:cNvPr>
            <p:cNvSpPr/>
            <p:nvPr/>
          </p:nvSpPr>
          <p:spPr>
            <a:xfrm>
              <a:off x="8260589" y="2577725"/>
              <a:ext cx="240542" cy="412838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5CE20FD-5230-9867-6A7A-6A63D76DC6C4}"/>
                </a:ext>
              </a:extLst>
            </p:cNvPr>
            <p:cNvSpPr/>
            <p:nvPr/>
          </p:nvSpPr>
          <p:spPr>
            <a:xfrm>
              <a:off x="8502692" y="2577725"/>
              <a:ext cx="240542" cy="412838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9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AD8DF25-5087-EC44-C9A5-A01F62B0187E}"/>
                </a:ext>
              </a:extLst>
            </p:cNvPr>
            <p:cNvSpPr txBox="1"/>
            <p:nvPr/>
          </p:nvSpPr>
          <p:spPr>
            <a:xfrm rot="18832712">
              <a:off x="7627460" y="2247691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Perms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015B297-6385-35DC-F356-1252B7E304A9}"/>
                </a:ext>
              </a:extLst>
            </p:cNvPr>
            <p:cNvSpPr txBox="1"/>
            <p:nvPr/>
          </p:nvSpPr>
          <p:spPr>
            <a:xfrm>
              <a:off x="7556882" y="2637821"/>
              <a:ext cx="496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r/w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9424D5-4881-DDFD-4754-0243C071ABF5}"/>
                </a:ext>
              </a:extLst>
            </p:cNvPr>
            <p:cNvSpPr txBox="1"/>
            <p:nvPr/>
          </p:nvSpPr>
          <p:spPr>
            <a:xfrm rot="18832712">
              <a:off x="7936637" y="2255564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Offset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C163B33-F10C-E1A8-ED08-46903F6558D1}"/>
                </a:ext>
              </a:extLst>
            </p:cNvPr>
            <p:cNvSpPr txBox="1"/>
            <p:nvPr/>
          </p:nvSpPr>
          <p:spPr>
            <a:xfrm rot="18832712">
              <a:off x="8131598" y="2141128"/>
              <a:ext cx="8744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Metadata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1C62CD0-BA25-2A3B-5B23-CC3D1A5CCFEC}"/>
                </a:ext>
              </a:extLst>
            </p:cNvPr>
            <p:cNvSpPr txBox="1"/>
            <p:nvPr/>
          </p:nvSpPr>
          <p:spPr>
            <a:xfrm rot="18832712">
              <a:off x="8413677" y="2185056"/>
              <a:ext cx="820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Ref count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659575-20D2-C985-DD4F-1FB523B293F3}"/>
              </a:ext>
            </a:extLst>
          </p:cNvPr>
          <p:cNvGrpSpPr/>
          <p:nvPr/>
        </p:nvGrpSpPr>
        <p:grpSpPr>
          <a:xfrm>
            <a:off x="4145787" y="4680373"/>
            <a:ext cx="1385251" cy="1127361"/>
            <a:chOff x="7569366" y="1865274"/>
            <a:chExt cx="1385251" cy="112736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7506878-3729-EE77-7E7B-742E8EE22826}"/>
                </a:ext>
              </a:extLst>
            </p:cNvPr>
            <p:cNvSpPr/>
            <p:nvPr/>
          </p:nvSpPr>
          <p:spPr>
            <a:xfrm>
              <a:off x="7609036" y="2579797"/>
              <a:ext cx="411011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8D9D666-1EDF-4BD5-5725-19933518EDC7}"/>
                </a:ext>
              </a:extLst>
            </p:cNvPr>
            <p:cNvSpPr/>
            <p:nvPr/>
          </p:nvSpPr>
          <p:spPr>
            <a:xfrm>
              <a:off x="8020047" y="2579797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858F212-DDB2-2168-ED03-2C15C829B515}"/>
                </a:ext>
              </a:extLst>
            </p:cNvPr>
            <p:cNvSpPr/>
            <p:nvPr/>
          </p:nvSpPr>
          <p:spPr>
            <a:xfrm>
              <a:off x="8260589" y="2577725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16AAB85-8B7D-EF53-433E-3971DA6F07CB}"/>
                </a:ext>
              </a:extLst>
            </p:cNvPr>
            <p:cNvSpPr/>
            <p:nvPr/>
          </p:nvSpPr>
          <p:spPr>
            <a:xfrm>
              <a:off x="8502692" y="2577725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76F73D2-33C3-9F32-0647-BDADA1D229DB}"/>
                </a:ext>
              </a:extLst>
            </p:cNvPr>
            <p:cNvSpPr txBox="1"/>
            <p:nvPr/>
          </p:nvSpPr>
          <p:spPr>
            <a:xfrm rot="18832712">
              <a:off x="7627460" y="2247691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Perms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1F3A1C-A58E-0B9B-13B6-5C4EFE32276B}"/>
                </a:ext>
              </a:extLst>
            </p:cNvPr>
            <p:cNvSpPr txBox="1"/>
            <p:nvPr/>
          </p:nvSpPr>
          <p:spPr>
            <a:xfrm>
              <a:off x="7569366" y="2637821"/>
              <a:ext cx="496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r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683A7E-FC4F-27AD-BD1C-227CDC0D3532}"/>
                </a:ext>
              </a:extLst>
            </p:cNvPr>
            <p:cNvSpPr txBox="1"/>
            <p:nvPr/>
          </p:nvSpPr>
          <p:spPr>
            <a:xfrm rot="18832712">
              <a:off x="7936637" y="2255564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Offset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D76C229-7901-F789-4EB7-198A287CC21D}"/>
                </a:ext>
              </a:extLst>
            </p:cNvPr>
            <p:cNvSpPr txBox="1"/>
            <p:nvPr/>
          </p:nvSpPr>
          <p:spPr>
            <a:xfrm rot="18832712">
              <a:off x="8110485" y="2187292"/>
              <a:ext cx="9056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Metadata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6C63742-7695-9925-55E7-549472E19CE6}"/>
                </a:ext>
              </a:extLst>
            </p:cNvPr>
            <p:cNvSpPr txBox="1"/>
            <p:nvPr/>
          </p:nvSpPr>
          <p:spPr>
            <a:xfrm rot="18832712">
              <a:off x="8413677" y="2185056"/>
              <a:ext cx="820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Ref count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21D026B-E3CE-D182-C991-3F5750B9CF23}"/>
              </a:ext>
            </a:extLst>
          </p:cNvPr>
          <p:cNvGrpSpPr/>
          <p:nvPr/>
        </p:nvGrpSpPr>
        <p:grpSpPr>
          <a:xfrm>
            <a:off x="5274848" y="4710872"/>
            <a:ext cx="1388372" cy="1096035"/>
            <a:chOff x="7566245" y="1896600"/>
            <a:chExt cx="1388372" cy="109603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A6DF72-8C9B-8504-3727-A6E91F9D4547}"/>
                </a:ext>
              </a:extLst>
            </p:cNvPr>
            <p:cNvSpPr/>
            <p:nvPr/>
          </p:nvSpPr>
          <p:spPr>
            <a:xfrm>
              <a:off x="7609036" y="2579797"/>
              <a:ext cx="411011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4DEFA1D-9110-8F75-55FD-DE5BC153874B}"/>
                </a:ext>
              </a:extLst>
            </p:cNvPr>
            <p:cNvSpPr/>
            <p:nvPr/>
          </p:nvSpPr>
          <p:spPr>
            <a:xfrm>
              <a:off x="8020047" y="2579797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25A9024-628F-660F-9BAC-F5D0646839D6}"/>
                </a:ext>
              </a:extLst>
            </p:cNvPr>
            <p:cNvSpPr/>
            <p:nvPr/>
          </p:nvSpPr>
          <p:spPr>
            <a:xfrm>
              <a:off x="8260589" y="2577725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1432022-C3CE-B021-936F-497CCC78EC7C}"/>
                </a:ext>
              </a:extLst>
            </p:cNvPr>
            <p:cNvSpPr/>
            <p:nvPr/>
          </p:nvSpPr>
          <p:spPr>
            <a:xfrm>
              <a:off x="8502692" y="2577725"/>
              <a:ext cx="240542" cy="412838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9E13D74-7A97-3824-B642-0DF27A90EDFE}"/>
                </a:ext>
              </a:extLst>
            </p:cNvPr>
            <p:cNvSpPr txBox="1"/>
            <p:nvPr/>
          </p:nvSpPr>
          <p:spPr>
            <a:xfrm rot="18832712">
              <a:off x="7627460" y="2247691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Perms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3AF641-509D-0D08-9843-8979F54B8F4B}"/>
                </a:ext>
              </a:extLst>
            </p:cNvPr>
            <p:cNvSpPr txBox="1"/>
            <p:nvPr/>
          </p:nvSpPr>
          <p:spPr>
            <a:xfrm>
              <a:off x="7566245" y="2637821"/>
              <a:ext cx="496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w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EA31DA-47CF-2E1F-E848-C4E0698E9D10}"/>
                </a:ext>
              </a:extLst>
            </p:cNvPr>
            <p:cNvSpPr txBox="1"/>
            <p:nvPr/>
          </p:nvSpPr>
          <p:spPr>
            <a:xfrm rot="18832712">
              <a:off x="7936637" y="2255564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Offset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1F582C4-5542-F9FE-39B0-B237F409A737}"/>
                </a:ext>
              </a:extLst>
            </p:cNvPr>
            <p:cNvSpPr txBox="1"/>
            <p:nvPr/>
          </p:nvSpPr>
          <p:spPr>
            <a:xfrm rot="18832712">
              <a:off x="8142529" y="2163886"/>
              <a:ext cx="802358" cy="267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Metadata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2C54786-6C22-6FD4-F089-BD30E0208234}"/>
                </a:ext>
              </a:extLst>
            </p:cNvPr>
            <p:cNvSpPr txBox="1"/>
            <p:nvPr/>
          </p:nvSpPr>
          <p:spPr>
            <a:xfrm rot="18832712">
              <a:off x="8413677" y="2185056"/>
              <a:ext cx="820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Ref count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679AE6E-E390-ABB7-3D7A-EA108B6C9B25}"/>
              </a:ext>
            </a:extLst>
          </p:cNvPr>
          <p:cNvSpPr txBox="1"/>
          <p:nvPr/>
        </p:nvSpPr>
        <p:spPr>
          <a:xfrm>
            <a:off x="1809966" y="5255711"/>
            <a:ext cx="124763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Six-entry open file table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7708039A-C27E-A5AC-7FB3-66331D0C2543}"/>
              </a:ext>
            </a:extLst>
          </p:cNvPr>
          <p:cNvSpPr/>
          <p:nvPr/>
        </p:nvSpPr>
        <p:spPr>
          <a:xfrm>
            <a:off x="2897226" y="5380239"/>
            <a:ext cx="100587" cy="45602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9D97B3-4095-1FB5-3D54-5C8775A185BE}"/>
              </a:ext>
            </a:extLst>
          </p:cNvPr>
          <p:cNvGrpSpPr/>
          <p:nvPr/>
        </p:nvGrpSpPr>
        <p:grpSpPr>
          <a:xfrm>
            <a:off x="6620822" y="4704379"/>
            <a:ext cx="1171567" cy="836715"/>
            <a:chOff x="7783050" y="1889280"/>
            <a:chExt cx="1171567" cy="83671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38797F-3F86-5B1F-3225-34C4B4A0932B}"/>
                </a:ext>
              </a:extLst>
            </p:cNvPr>
            <p:cNvSpPr txBox="1"/>
            <p:nvPr/>
          </p:nvSpPr>
          <p:spPr>
            <a:xfrm rot="18832712">
              <a:off x="7627460" y="2247691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Perms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4A7DEA2-4D82-8DA3-5585-CB376A81502A}"/>
                </a:ext>
              </a:extLst>
            </p:cNvPr>
            <p:cNvSpPr txBox="1"/>
            <p:nvPr/>
          </p:nvSpPr>
          <p:spPr>
            <a:xfrm rot="18832712">
              <a:off x="7936637" y="2255564"/>
              <a:ext cx="572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Offset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B4469F-FDC3-7C50-C3D3-BA679CA1C4D3}"/>
                </a:ext>
              </a:extLst>
            </p:cNvPr>
            <p:cNvSpPr txBox="1"/>
            <p:nvPr/>
          </p:nvSpPr>
          <p:spPr>
            <a:xfrm rot="18832712">
              <a:off x="8157636" y="2174978"/>
              <a:ext cx="8330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Metadata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1B548A-97E0-A4C8-4175-BF4D58C233FF}"/>
                </a:ext>
              </a:extLst>
            </p:cNvPr>
            <p:cNvSpPr txBox="1"/>
            <p:nvPr/>
          </p:nvSpPr>
          <p:spPr>
            <a:xfrm rot="18832712">
              <a:off x="8413677" y="2185056"/>
              <a:ext cx="820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Ref count</a:t>
              </a: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B2DE9632-768B-5F03-597E-6529905AB7EA}"/>
              </a:ext>
            </a:extLst>
          </p:cNvPr>
          <p:cNvGrpSpPr/>
          <p:nvPr/>
        </p:nvGrpSpPr>
        <p:grpSpPr>
          <a:xfrm>
            <a:off x="6449979" y="5396024"/>
            <a:ext cx="1123798" cy="426842"/>
            <a:chOff x="6449979" y="5396024"/>
            <a:chExt cx="1123798" cy="4268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4AEEA3-998A-848C-9890-84FEA12FE69A}"/>
                </a:ext>
              </a:extLst>
            </p:cNvPr>
            <p:cNvSpPr/>
            <p:nvPr/>
          </p:nvSpPr>
          <p:spPr>
            <a:xfrm>
              <a:off x="6449979" y="5396024"/>
              <a:ext cx="1123798" cy="426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80F809-016A-840F-5934-675D11B5657C}"/>
                </a:ext>
              </a:extLst>
            </p:cNvPr>
            <p:cNvCxnSpPr>
              <a:cxnSpLocks/>
            </p:cNvCxnSpPr>
            <p:nvPr/>
          </p:nvCxnSpPr>
          <p:spPr>
            <a:xfrm>
              <a:off x="6450276" y="5398191"/>
              <a:ext cx="1117908" cy="4150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7313807-F5AA-511B-A186-5AE7AFDBF5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0982" y="5411401"/>
              <a:ext cx="1107202" cy="3909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BFD037E-9022-4EE7-887E-463A44E8B5AB}"/>
              </a:ext>
            </a:extLst>
          </p:cNvPr>
          <p:cNvSpPr/>
          <p:nvPr/>
        </p:nvSpPr>
        <p:spPr>
          <a:xfrm>
            <a:off x="3039278" y="5394611"/>
            <a:ext cx="1157850" cy="4268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5A6FFA-A762-C373-5EBA-83091211D099}"/>
              </a:ext>
            </a:extLst>
          </p:cNvPr>
          <p:cNvSpPr/>
          <p:nvPr/>
        </p:nvSpPr>
        <p:spPr>
          <a:xfrm>
            <a:off x="4197316" y="5392468"/>
            <a:ext cx="1123798" cy="4268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7CF4AE-785F-6C9E-B998-5B8AAB4FF0E5}"/>
              </a:ext>
            </a:extLst>
          </p:cNvPr>
          <p:cNvSpPr/>
          <p:nvPr/>
        </p:nvSpPr>
        <p:spPr>
          <a:xfrm>
            <a:off x="5320851" y="5394214"/>
            <a:ext cx="1123798" cy="4268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87ADB0F-34C4-8046-9AD8-C5470A401549}"/>
              </a:ext>
            </a:extLst>
          </p:cNvPr>
          <p:cNvSpPr/>
          <p:nvPr/>
        </p:nvSpPr>
        <p:spPr>
          <a:xfrm>
            <a:off x="2428981" y="2797686"/>
            <a:ext cx="2408928" cy="589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2AF9351-EEC9-9420-4BA8-EEED90D4A37C}"/>
              </a:ext>
            </a:extLst>
          </p:cNvPr>
          <p:cNvGrpSpPr/>
          <p:nvPr/>
        </p:nvGrpSpPr>
        <p:grpSpPr>
          <a:xfrm>
            <a:off x="2428983" y="3387567"/>
            <a:ext cx="1205532" cy="266219"/>
            <a:chOff x="6933236" y="2141312"/>
            <a:chExt cx="1205532" cy="266219"/>
          </a:xfrm>
          <a:solidFill>
            <a:schemeClr val="bg1">
              <a:lumMod val="95000"/>
            </a:schemeClr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08B08E9-67E5-6CE3-E483-FD185ABAF7EE}"/>
                </a:ext>
              </a:extLst>
            </p:cNvPr>
            <p:cNvSpPr/>
            <p:nvPr/>
          </p:nvSpPr>
          <p:spPr>
            <a:xfrm>
              <a:off x="6933236" y="2141314"/>
              <a:ext cx="302452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4F076E0-932A-59E4-A880-20A48CF34172}"/>
                </a:ext>
              </a:extLst>
            </p:cNvPr>
            <p:cNvSpPr/>
            <p:nvPr/>
          </p:nvSpPr>
          <p:spPr>
            <a:xfrm>
              <a:off x="7233550" y="2141313"/>
              <a:ext cx="302452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E9968EE-31F2-C464-5F3B-16F20E990137}"/>
                </a:ext>
              </a:extLst>
            </p:cNvPr>
            <p:cNvSpPr/>
            <p:nvPr/>
          </p:nvSpPr>
          <p:spPr>
            <a:xfrm>
              <a:off x="7536001" y="2141313"/>
              <a:ext cx="304587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E35499B-1733-C7DB-5B29-C0C8916FD5CD}"/>
                </a:ext>
              </a:extLst>
            </p:cNvPr>
            <p:cNvSpPr/>
            <p:nvPr/>
          </p:nvSpPr>
          <p:spPr>
            <a:xfrm>
              <a:off x="7840588" y="2141312"/>
              <a:ext cx="298180" cy="266217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44883A5-B3FF-8670-9AF8-54F8D70FB585}"/>
              </a:ext>
            </a:extLst>
          </p:cNvPr>
          <p:cNvGrpSpPr/>
          <p:nvPr/>
        </p:nvGrpSpPr>
        <p:grpSpPr>
          <a:xfrm>
            <a:off x="3932691" y="3387567"/>
            <a:ext cx="304590" cy="266222"/>
            <a:chOff x="8136630" y="2141309"/>
            <a:chExt cx="304590" cy="266222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7CF5D3E-9CBC-546C-4F0A-FAACA7E9B893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4124A32-7553-DCCE-5204-93A6428086C1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234602-A3B0-A9B2-1DE3-9C53247183A0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A1922C91-D2EC-D7BE-C95A-AABDDBFABCAC}"/>
              </a:ext>
            </a:extLst>
          </p:cNvPr>
          <p:cNvSpPr/>
          <p:nvPr/>
        </p:nvSpPr>
        <p:spPr>
          <a:xfrm>
            <a:off x="3632377" y="3387567"/>
            <a:ext cx="302452" cy="266217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82EB5FE-7A49-1B52-D597-CD0308155E3E}"/>
              </a:ext>
            </a:extLst>
          </p:cNvPr>
          <p:cNvGrpSpPr/>
          <p:nvPr/>
        </p:nvGrpSpPr>
        <p:grpSpPr>
          <a:xfrm>
            <a:off x="4228729" y="3387567"/>
            <a:ext cx="304590" cy="266222"/>
            <a:chOff x="8136630" y="2141309"/>
            <a:chExt cx="304590" cy="266222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50CEC68-EE09-A812-94DC-8921F4196137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B89FD45-946C-658E-653F-612F34C45ACF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04C1805-0474-D4AD-49F3-FF8D6DEED3E1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E344E59-FAB8-0CF2-FAA9-16B89A6D7257}"/>
              </a:ext>
            </a:extLst>
          </p:cNvPr>
          <p:cNvGrpSpPr/>
          <p:nvPr/>
        </p:nvGrpSpPr>
        <p:grpSpPr>
          <a:xfrm>
            <a:off x="4531181" y="3387567"/>
            <a:ext cx="304590" cy="266222"/>
            <a:chOff x="8136630" y="2141309"/>
            <a:chExt cx="304590" cy="266222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B9AD4D4-216E-A19B-B073-24D1082072D5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8F671C5-1C1F-64C2-EECE-25F6C71C122C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3563C01-7A98-8A56-73BB-8182293DB48C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Left Brace 62">
            <a:extLst>
              <a:ext uri="{FF2B5EF4-FFF2-40B4-BE49-F238E27FC236}">
                <a16:creationId xmlns:a16="http://schemas.microsoft.com/office/drawing/2014/main" id="{5A79675A-4E92-9CD0-6DFE-998796654400}"/>
              </a:ext>
            </a:extLst>
          </p:cNvPr>
          <p:cNvSpPr/>
          <p:nvPr/>
        </p:nvSpPr>
        <p:spPr>
          <a:xfrm>
            <a:off x="2213686" y="2791274"/>
            <a:ext cx="147980" cy="57531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EFC9D38-E2F9-744A-A863-755FA8D3C56C}"/>
              </a:ext>
            </a:extLst>
          </p:cNvPr>
          <p:cNvSpPr txBox="1"/>
          <p:nvPr/>
        </p:nvSpPr>
        <p:spPr>
          <a:xfrm>
            <a:off x="795310" y="2670465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Other fields</a:t>
            </a:r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37306096-2538-5F0B-3DA3-817CEDE74A55}"/>
              </a:ext>
            </a:extLst>
          </p:cNvPr>
          <p:cNvSpPr/>
          <p:nvPr/>
        </p:nvSpPr>
        <p:spPr>
          <a:xfrm>
            <a:off x="2213686" y="3399865"/>
            <a:ext cx="147980" cy="25839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EF3E89-72D8-D266-1FB3-2537E2294523}"/>
              </a:ext>
            </a:extLst>
          </p:cNvPr>
          <p:cNvSpPr txBox="1"/>
          <p:nvPr/>
        </p:nvSpPr>
        <p:spPr>
          <a:xfrm>
            <a:off x="29653" y="3336007"/>
            <a:ext cx="216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Eight-entry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fd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table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83A8426-369E-C4CD-C54E-FA4382E36A73}"/>
              </a:ext>
            </a:extLst>
          </p:cNvPr>
          <p:cNvGrpSpPr/>
          <p:nvPr/>
        </p:nvGrpSpPr>
        <p:grpSpPr>
          <a:xfrm>
            <a:off x="7568184" y="4702928"/>
            <a:ext cx="1342410" cy="1118487"/>
            <a:chOff x="5167296" y="2682119"/>
            <a:chExt cx="1342410" cy="1118487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CC34BF2-7815-552D-D88E-2B6E52375669}"/>
                </a:ext>
              </a:extLst>
            </p:cNvPr>
            <p:cNvSpPr/>
            <p:nvPr/>
          </p:nvSpPr>
          <p:spPr>
            <a:xfrm>
              <a:off x="5167296" y="3373764"/>
              <a:ext cx="1123798" cy="426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3D40A85-02BA-A2FD-7794-C35DBC502400}"/>
                </a:ext>
              </a:extLst>
            </p:cNvPr>
            <p:cNvGrpSpPr/>
            <p:nvPr/>
          </p:nvGrpSpPr>
          <p:grpSpPr>
            <a:xfrm>
              <a:off x="5167593" y="2682119"/>
              <a:ext cx="1342113" cy="1108901"/>
              <a:chOff x="10738214" y="1888035"/>
              <a:chExt cx="1342113" cy="1108901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EFF3EB0B-7C86-7EE7-B327-8FB80DC216AD}"/>
                  </a:ext>
                </a:extLst>
              </p:cNvPr>
              <p:cNvGrpSpPr/>
              <p:nvPr/>
            </p:nvGrpSpPr>
            <p:grpSpPr>
              <a:xfrm>
                <a:off x="10908760" y="1888035"/>
                <a:ext cx="1171567" cy="836715"/>
                <a:chOff x="7783050" y="1889280"/>
                <a:chExt cx="1171567" cy="836715"/>
              </a:xfrm>
            </p:grpSpPr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FEE5AED5-93E1-0C3A-B1E8-092F9828B136}"/>
                    </a:ext>
                  </a:extLst>
                </p:cNvPr>
                <p:cNvSpPr txBox="1"/>
                <p:nvPr/>
              </p:nvSpPr>
              <p:spPr>
                <a:xfrm rot="18832712">
                  <a:off x="7627460" y="2247691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Perms</a:t>
                  </a: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19CB11C1-B41A-9987-3801-38528F738F9D}"/>
                    </a:ext>
                  </a:extLst>
                </p:cNvPr>
                <p:cNvSpPr txBox="1"/>
                <p:nvPr/>
              </p:nvSpPr>
              <p:spPr>
                <a:xfrm rot="18832712">
                  <a:off x="7936637" y="2255564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Offset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91EF1379-C395-5C87-F7B3-30E92DFE8BB9}"/>
                    </a:ext>
                  </a:extLst>
                </p:cNvPr>
                <p:cNvSpPr txBox="1"/>
                <p:nvPr/>
              </p:nvSpPr>
              <p:spPr>
                <a:xfrm rot="18832712">
                  <a:off x="8157636" y="2174978"/>
                  <a:ext cx="83300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Metadata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2FF18A37-0D28-6F47-A2E0-5A1FCC03E753}"/>
                    </a:ext>
                  </a:extLst>
                </p:cNvPr>
                <p:cNvSpPr txBox="1"/>
                <p:nvPr/>
              </p:nvSpPr>
              <p:spPr>
                <a:xfrm rot="18832712">
                  <a:off x="8413677" y="2185056"/>
                  <a:ext cx="82026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Ref count</a:t>
                  </a:r>
                </a:p>
              </p:txBody>
            </p:sp>
          </p:grp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08336B2-8902-5B90-F466-F18CA55892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38214" y="2581847"/>
                <a:ext cx="1117908" cy="4150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CE63ACD2-8219-1BBF-4FDB-208CC2D4D1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48920" y="2595057"/>
                <a:ext cx="1107202" cy="3909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F28708F-8ED0-9726-22AD-980D141CF099}"/>
              </a:ext>
            </a:extLst>
          </p:cNvPr>
          <p:cNvGrpSpPr/>
          <p:nvPr/>
        </p:nvGrpSpPr>
        <p:grpSpPr>
          <a:xfrm>
            <a:off x="8694188" y="4700823"/>
            <a:ext cx="1342410" cy="1118487"/>
            <a:chOff x="5167296" y="2682119"/>
            <a:chExt cx="1342410" cy="1118487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190B249-5442-4679-BD9E-83F5294B5920}"/>
                </a:ext>
              </a:extLst>
            </p:cNvPr>
            <p:cNvSpPr/>
            <p:nvPr/>
          </p:nvSpPr>
          <p:spPr>
            <a:xfrm>
              <a:off x="5167296" y="3373764"/>
              <a:ext cx="1123798" cy="426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8CF6D2D-1BE1-779F-668E-53440DAF257B}"/>
                </a:ext>
              </a:extLst>
            </p:cNvPr>
            <p:cNvGrpSpPr/>
            <p:nvPr/>
          </p:nvGrpSpPr>
          <p:grpSpPr>
            <a:xfrm>
              <a:off x="5167593" y="2682119"/>
              <a:ext cx="1342113" cy="1108901"/>
              <a:chOff x="10738214" y="1888035"/>
              <a:chExt cx="1342113" cy="1108901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92FFA255-2C03-22F5-E5F0-9E3A1A8EA55A}"/>
                  </a:ext>
                </a:extLst>
              </p:cNvPr>
              <p:cNvGrpSpPr/>
              <p:nvPr/>
            </p:nvGrpSpPr>
            <p:grpSpPr>
              <a:xfrm>
                <a:off x="10908760" y="1888035"/>
                <a:ext cx="1171567" cy="836715"/>
                <a:chOff x="7783050" y="1889280"/>
                <a:chExt cx="1171567" cy="836715"/>
              </a:xfrm>
            </p:grpSpPr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505C758D-98B6-F90C-7866-412C6AA9F41B}"/>
                    </a:ext>
                  </a:extLst>
                </p:cNvPr>
                <p:cNvSpPr txBox="1"/>
                <p:nvPr/>
              </p:nvSpPr>
              <p:spPr>
                <a:xfrm rot="18832712">
                  <a:off x="7627460" y="2247691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Perms</a:t>
                  </a:r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8CB4B9B4-D900-5DF7-71A5-8681457E0129}"/>
                    </a:ext>
                  </a:extLst>
                </p:cNvPr>
                <p:cNvSpPr txBox="1"/>
                <p:nvPr/>
              </p:nvSpPr>
              <p:spPr>
                <a:xfrm rot="18832712">
                  <a:off x="7936637" y="2255564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Offset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C77846F6-AB91-E251-FF9F-22ABEB94A4BD}"/>
                    </a:ext>
                  </a:extLst>
                </p:cNvPr>
                <p:cNvSpPr txBox="1"/>
                <p:nvPr/>
              </p:nvSpPr>
              <p:spPr>
                <a:xfrm rot="18832712">
                  <a:off x="8157636" y="2174978"/>
                  <a:ext cx="83300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Metadata</a:t>
                  </a: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0BFD2422-088A-7AEB-D9F7-4348AEF917DA}"/>
                    </a:ext>
                  </a:extLst>
                </p:cNvPr>
                <p:cNvSpPr txBox="1"/>
                <p:nvPr/>
              </p:nvSpPr>
              <p:spPr>
                <a:xfrm rot="18832712">
                  <a:off x="8413677" y="2185056"/>
                  <a:ext cx="82026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Ref count</a:t>
                  </a:r>
                </a:p>
              </p:txBody>
            </p:sp>
          </p:grp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135C75E-168D-0845-3639-BEB18B6DF0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38214" y="2581847"/>
                <a:ext cx="1117908" cy="4150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1980A10-0DCF-4E86-C8F0-5507CB46E8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48920" y="2595057"/>
                <a:ext cx="1107202" cy="3909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35DF8CB0-7475-3AE8-72FE-94FAADC13465}"/>
              </a:ext>
            </a:extLst>
          </p:cNvPr>
          <p:cNvSpPr txBox="1"/>
          <p:nvPr/>
        </p:nvSpPr>
        <p:spPr>
          <a:xfrm>
            <a:off x="0" y="2149"/>
            <a:ext cx="121920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Lucida Console" panose="020B0609040504020204" pitchFamily="49" charset="0"/>
              </a:rPr>
              <a:t>sort &lt; in.txt | </a:t>
            </a:r>
            <a:r>
              <a:rPr lang="en-US" sz="3600" b="1" dirty="0" err="1">
                <a:latin typeface="Lucida Console" panose="020B0609040504020204" pitchFamily="49" charset="0"/>
              </a:rPr>
              <a:t>wc</a:t>
            </a:r>
            <a:r>
              <a:rPr lang="en-US" sz="3600" b="1" dirty="0">
                <a:latin typeface="Lucida Console" panose="020B0609040504020204" pitchFamily="49" charset="0"/>
              </a:rPr>
              <a:t> -c &gt; out.txt</a:t>
            </a:r>
            <a:endParaRPr lang="en-US" sz="3600" b="1" dirty="0"/>
          </a:p>
        </p:txBody>
      </p: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id="{99497A7B-826A-D783-C3F6-94103DBD39A0}"/>
              </a:ext>
            </a:extLst>
          </p:cNvPr>
          <p:cNvCxnSpPr>
            <a:cxnSpLocks/>
            <a:stCxn id="76" idx="2"/>
            <a:endCxn id="52" idx="3"/>
          </p:cNvCxnSpPr>
          <p:nvPr/>
        </p:nvCxnSpPr>
        <p:spPr>
          <a:xfrm rot="16200000" flipH="1">
            <a:off x="2551513" y="3682481"/>
            <a:ext cx="1342491" cy="128509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4F680B2B-2BE9-ADA4-A73A-5B7ED58F7144}"/>
              </a:ext>
            </a:extLst>
          </p:cNvPr>
          <p:cNvCxnSpPr>
            <a:cxnSpLocks/>
            <a:stCxn id="77" idx="2"/>
            <a:endCxn id="52" idx="3"/>
          </p:cNvCxnSpPr>
          <p:nvPr/>
        </p:nvCxnSpPr>
        <p:spPr>
          <a:xfrm rot="16200000" flipH="1">
            <a:off x="2701669" y="3832638"/>
            <a:ext cx="1342492" cy="98478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or: Elbow 126">
            <a:extLst>
              <a:ext uri="{FF2B5EF4-FFF2-40B4-BE49-F238E27FC236}">
                <a16:creationId xmlns:a16="http://schemas.microsoft.com/office/drawing/2014/main" id="{721EB566-1EF7-3782-405A-72FF9BC45CA7}"/>
              </a:ext>
            </a:extLst>
          </p:cNvPr>
          <p:cNvCxnSpPr>
            <a:cxnSpLocks/>
            <a:stCxn id="78" idx="2"/>
            <a:endCxn id="52" idx="3"/>
          </p:cNvCxnSpPr>
          <p:nvPr/>
        </p:nvCxnSpPr>
        <p:spPr>
          <a:xfrm rot="16200000" flipH="1">
            <a:off x="2853429" y="3984398"/>
            <a:ext cx="1342492" cy="68126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EFC28B-2C0A-435C-3B10-97EF3B12B953}"/>
              </a:ext>
            </a:extLst>
          </p:cNvPr>
          <p:cNvGrpSpPr/>
          <p:nvPr/>
        </p:nvGrpSpPr>
        <p:grpSpPr>
          <a:xfrm>
            <a:off x="3710609" y="5821056"/>
            <a:ext cx="369332" cy="353264"/>
            <a:chOff x="3710609" y="5821056"/>
            <a:chExt cx="369332" cy="35326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1D9191B-1D50-9EF7-2530-C8C56F77320B}"/>
                </a:ext>
              </a:extLst>
            </p:cNvPr>
            <p:cNvCxnSpPr/>
            <p:nvPr/>
          </p:nvCxnSpPr>
          <p:spPr>
            <a:xfrm>
              <a:off x="3829526" y="5821056"/>
              <a:ext cx="0" cy="2531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4B0B5A-A339-031C-47B0-0D06A651AD60}"/>
                </a:ext>
              </a:extLst>
            </p:cNvPr>
            <p:cNvSpPr txBox="1"/>
            <p:nvPr/>
          </p:nvSpPr>
          <p:spPr>
            <a:xfrm rot="5400000">
              <a:off x="3807280" y="5901659"/>
              <a:ext cx="17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1584E6-943B-8734-1612-8A83C6B055B1}"/>
              </a:ext>
            </a:extLst>
          </p:cNvPr>
          <p:cNvGrpSpPr/>
          <p:nvPr/>
        </p:nvGrpSpPr>
        <p:grpSpPr>
          <a:xfrm>
            <a:off x="4829870" y="5819666"/>
            <a:ext cx="369332" cy="353264"/>
            <a:chOff x="3710609" y="5821056"/>
            <a:chExt cx="369332" cy="35326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B5AD6D1-E04B-1197-3874-AD8BADB7EB8B}"/>
                </a:ext>
              </a:extLst>
            </p:cNvPr>
            <p:cNvCxnSpPr/>
            <p:nvPr/>
          </p:nvCxnSpPr>
          <p:spPr>
            <a:xfrm>
              <a:off x="3829526" y="5821056"/>
              <a:ext cx="0" cy="2531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76D1384-866D-8728-759E-FC59C20B59DE}"/>
                </a:ext>
              </a:extLst>
            </p:cNvPr>
            <p:cNvSpPr txBox="1"/>
            <p:nvPr/>
          </p:nvSpPr>
          <p:spPr>
            <a:xfrm rot="5400000">
              <a:off x="3807280" y="5901659"/>
              <a:ext cx="17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CEE3DE1-D082-8DD7-5FC7-BC43EC5C07AD}"/>
              </a:ext>
            </a:extLst>
          </p:cNvPr>
          <p:cNvGrpSpPr/>
          <p:nvPr/>
        </p:nvGrpSpPr>
        <p:grpSpPr>
          <a:xfrm>
            <a:off x="5965333" y="5817725"/>
            <a:ext cx="369332" cy="353264"/>
            <a:chOff x="3710609" y="5821056"/>
            <a:chExt cx="369332" cy="353264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204D8C-E8C4-CB64-8525-805154393978}"/>
                </a:ext>
              </a:extLst>
            </p:cNvPr>
            <p:cNvCxnSpPr/>
            <p:nvPr/>
          </p:nvCxnSpPr>
          <p:spPr>
            <a:xfrm>
              <a:off x="3829526" y="5821056"/>
              <a:ext cx="0" cy="2531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33E36CA-154F-1F42-3A48-468ED4AA40B9}"/>
                </a:ext>
              </a:extLst>
            </p:cNvPr>
            <p:cNvSpPr txBox="1"/>
            <p:nvPr/>
          </p:nvSpPr>
          <p:spPr>
            <a:xfrm rot="5400000">
              <a:off x="3807280" y="5901659"/>
              <a:ext cx="17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DD5695D-4717-8AB9-4690-5A4EA4723D63}"/>
              </a:ext>
            </a:extLst>
          </p:cNvPr>
          <p:cNvGrpSpPr/>
          <p:nvPr/>
        </p:nvGrpSpPr>
        <p:grpSpPr>
          <a:xfrm>
            <a:off x="4922070" y="6297032"/>
            <a:ext cx="1207895" cy="517675"/>
            <a:chOff x="10602046" y="4233998"/>
            <a:chExt cx="1207895" cy="517675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0E54C29-2D4C-03F0-EA73-9A99DB64DEAB}"/>
                </a:ext>
              </a:extLst>
            </p:cNvPr>
            <p:cNvGrpSpPr/>
            <p:nvPr/>
          </p:nvGrpSpPr>
          <p:grpSpPr>
            <a:xfrm>
              <a:off x="10602046" y="4233998"/>
              <a:ext cx="1207895" cy="267962"/>
              <a:chOff x="10602046" y="4233998"/>
              <a:chExt cx="1207895" cy="267962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30B427A-6268-35F5-65DE-75E14D52F01C}"/>
                  </a:ext>
                </a:extLst>
              </p:cNvPr>
              <p:cNvSpPr/>
              <p:nvPr/>
            </p:nvSpPr>
            <p:spPr>
              <a:xfrm>
                <a:off x="10602046" y="4233998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8F937CA-CBED-503C-1606-A06AC1A4924F}"/>
                  </a:ext>
                </a:extLst>
              </p:cNvPr>
              <p:cNvSpPr/>
              <p:nvPr/>
            </p:nvSpPr>
            <p:spPr>
              <a:xfrm>
                <a:off x="10906861" y="4235743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3052F23-69A8-5459-5913-A480A07B6E7C}"/>
                  </a:ext>
                </a:extLst>
              </p:cNvPr>
              <p:cNvSpPr/>
              <p:nvPr/>
            </p:nvSpPr>
            <p:spPr>
              <a:xfrm>
                <a:off x="11209313" y="4235742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193DE46-9CAC-8085-115B-A3A6DFA0955A}"/>
                  </a:ext>
                </a:extLst>
              </p:cNvPr>
              <p:cNvSpPr/>
              <p:nvPr/>
            </p:nvSpPr>
            <p:spPr>
              <a:xfrm>
                <a:off x="11507489" y="4235742"/>
                <a:ext cx="302452" cy="266217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45D786A-E0BA-A152-0F74-6B22591FD5BB}"/>
                </a:ext>
              </a:extLst>
            </p:cNvPr>
            <p:cNvSpPr txBox="1"/>
            <p:nvPr/>
          </p:nvSpPr>
          <p:spPr>
            <a:xfrm>
              <a:off x="10663288" y="4445564"/>
              <a:ext cx="1049266" cy="306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Pipe buffer</a:t>
              </a: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27B0B946-4FFF-172D-3F79-C028FF37C1A5}"/>
              </a:ext>
            </a:extLst>
          </p:cNvPr>
          <p:cNvSpPr txBox="1"/>
          <p:nvPr/>
        </p:nvSpPr>
        <p:spPr>
          <a:xfrm>
            <a:off x="2201795" y="2423438"/>
            <a:ext cx="285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</a:t>
            </a:r>
            <a:r>
              <a:rPr lang="en-US" sz="2000" dirty="0" err="1">
                <a:latin typeface="Consolas" panose="020B0609020204030204" pitchFamily="49" charset="0"/>
                <a:cs typeface="Segoe UI" panose="020B0502040204020203" pitchFamily="34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/bin/sh:17756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62E9A5B1-3373-7B01-663F-3B7499938E94}"/>
              </a:ext>
            </a:extLst>
          </p:cNvPr>
          <p:cNvGrpSpPr/>
          <p:nvPr/>
        </p:nvGrpSpPr>
        <p:grpSpPr>
          <a:xfrm>
            <a:off x="3632373" y="3387555"/>
            <a:ext cx="304590" cy="266222"/>
            <a:chOff x="8136630" y="2141309"/>
            <a:chExt cx="304590" cy="266222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1684722F-AA0B-8F4A-0D46-4B1A9ED53AED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27D112E6-B28C-E893-D66E-4C8F826F22AE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235DAABF-357A-B1E1-13E2-F73CC7C8FC92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5ED8B3C6-9493-1990-EEBB-6C451D37D5BC}"/>
              </a:ext>
            </a:extLst>
          </p:cNvPr>
          <p:cNvGrpSpPr/>
          <p:nvPr/>
        </p:nvGrpSpPr>
        <p:grpSpPr>
          <a:xfrm>
            <a:off x="3328590" y="3385002"/>
            <a:ext cx="304590" cy="266222"/>
            <a:chOff x="8136630" y="2141309"/>
            <a:chExt cx="304590" cy="266222"/>
          </a:xfrm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5A969FB8-AC73-3712-E2CA-8D6B445B9BD7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4F4BE637-B52F-2E79-BA40-19C5F2128C2E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CF761522-3AF1-1406-75C1-1210F2E8ECFB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232208BA-F259-4E6F-4E50-88226A59883C}"/>
              </a:ext>
            </a:extLst>
          </p:cNvPr>
          <p:cNvCxnSpPr>
            <a:cxnSpLocks/>
          </p:cNvCxnSpPr>
          <p:nvPr/>
        </p:nvCxnSpPr>
        <p:spPr>
          <a:xfrm>
            <a:off x="9134236" y="3874122"/>
            <a:ext cx="3020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1FCF375-1636-CAEC-303A-ADB1FDE46B98}"/>
              </a:ext>
            </a:extLst>
          </p:cNvPr>
          <p:cNvSpPr/>
          <p:nvPr/>
        </p:nvSpPr>
        <p:spPr>
          <a:xfrm>
            <a:off x="8683141" y="2797679"/>
            <a:ext cx="2408928" cy="589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46ACAAA-30CC-5625-FF0B-47E205DE305B}"/>
              </a:ext>
            </a:extLst>
          </p:cNvPr>
          <p:cNvGrpSpPr/>
          <p:nvPr/>
        </p:nvGrpSpPr>
        <p:grpSpPr>
          <a:xfrm>
            <a:off x="8683143" y="3387560"/>
            <a:ext cx="1205532" cy="266219"/>
            <a:chOff x="6933236" y="2141312"/>
            <a:chExt cx="1205532" cy="266219"/>
          </a:xfrm>
          <a:solidFill>
            <a:schemeClr val="bg1">
              <a:lumMod val="95000"/>
            </a:schemeClr>
          </a:solidFill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D0820B07-ADA1-5FFE-21A9-A5E829A304FE}"/>
                </a:ext>
              </a:extLst>
            </p:cNvPr>
            <p:cNvSpPr/>
            <p:nvPr/>
          </p:nvSpPr>
          <p:spPr>
            <a:xfrm>
              <a:off x="6933236" y="2141314"/>
              <a:ext cx="302452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792CCB7B-227A-E7E6-3A79-6793B9E433E9}"/>
                </a:ext>
              </a:extLst>
            </p:cNvPr>
            <p:cNvSpPr/>
            <p:nvPr/>
          </p:nvSpPr>
          <p:spPr>
            <a:xfrm>
              <a:off x="7233550" y="2141313"/>
              <a:ext cx="302452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DEA1D919-3947-541E-252A-D0122942A17E}"/>
                </a:ext>
              </a:extLst>
            </p:cNvPr>
            <p:cNvSpPr/>
            <p:nvPr/>
          </p:nvSpPr>
          <p:spPr>
            <a:xfrm>
              <a:off x="7536001" y="2141313"/>
              <a:ext cx="304587" cy="266217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2690598-A743-BA1B-F427-427DCE60CC78}"/>
                </a:ext>
              </a:extLst>
            </p:cNvPr>
            <p:cNvSpPr/>
            <p:nvPr/>
          </p:nvSpPr>
          <p:spPr>
            <a:xfrm>
              <a:off x="7840588" y="2141312"/>
              <a:ext cx="298180" cy="266217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09CFDF8-2F05-39EF-4AE4-F224903A65A2}"/>
              </a:ext>
            </a:extLst>
          </p:cNvPr>
          <p:cNvGrpSpPr/>
          <p:nvPr/>
        </p:nvGrpSpPr>
        <p:grpSpPr>
          <a:xfrm>
            <a:off x="10186851" y="3387560"/>
            <a:ext cx="304590" cy="266222"/>
            <a:chOff x="8136630" y="2141309"/>
            <a:chExt cx="304590" cy="266222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E49B497E-7F38-59AD-222E-A823548D7C86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5BDEDA1-70FE-42BA-DBBB-53231D3CB385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CFEE0938-4D92-BBDD-A5C2-973CA450D47F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574144B-ED1F-0F0C-0DB0-E8DC8D30984B}"/>
              </a:ext>
            </a:extLst>
          </p:cNvPr>
          <p:cNvSpPr/>
          <p:nvPr/>
        </p:nvSpPr>
        <p:spPr>
          <a:xfrm>
            <a:off x="9886537" y="3387560"/>
            <a:ext cx="302452" cy="266217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2483AAA-EC88-3507-EC9A-654B85F72FE0}"/>
              </a:ext>
            </a:extLst>
          </p:cNvPr>
          <p:cNvGrpSpPr/>
          <p:nvPr/>
        </p:nvGrpSpPr>
        <p:grpSpPr>
          <a:xfrm>
            <a:off x="10482889" y="3387560"/>
            <a:ext cx="304590" cy="266222"/>
            <a:chOff x="8136630" y="2141309"/>
            <a:chExt cx="304590" cy="266222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5EFA8873-0825-C35A-4E3A-2A82E21CAB1E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393A6CA1-9426-F945-2D60-3F663A28F91F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D7D748DF-C2B7-3427-294F-3E6083A3BD12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BD36DFD-970E-2949-280F-822011A05CCB}"/>
              </a:ext>
            </a:extLst>
          </p:cNvPr>
          <p:cNvGrpSpPr/>
          <p:nvPr/>
        </p:nvGrpSpPr>
        <p:grpSpPr>
          <a:xfrm>
            <a:off x="10785341" y="3387560"/>
            <a:ext cx="304590" cy="266222"/>
            <a:chOff x="8136630" y="2141309"/>
            <a:chExt cx="304590" cy="266222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1EF826EC-85CB-06E0-A931-A91B8063CDB7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9B2471EF-09BC-5D9E-A8BF-E7D254A5A174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77A8E93-B125-72C3-44EA-FEB895FB6371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1" name="Connector: Elbow 230">
            <a:extLst>
              <a:ext uri="{FF2B5EF4-FFF2-40B4-BE49-F238E27FC236}">
                <a16:creationId xmlns:a16="http://schemas.microsoft.com/office/drawing/2014/main" id="{95D8044B-4AE8-78B5-4F99-C401222A48AC}"/>
              </a:ext>
            </a:extLst>
          </p:cNvPr>
          <p:cNvCxnSpPr>
            <a:cxnSpLocks/>
            <a:stCxn id="188" idx="2"/>
            <a:endCxn id="43" idx="3"/>
          </p:cNvCxnSpPr>
          <p:nvPr/>
        </p:nvCxnSpPr>
        <p:spPr>
          <a:xfrm rot="5400000">
            <a:off x="6698147" y="1953593"/>
            <a:ext cx="1341255" cy="4741623"/>
          </a:xfrm>
          <a:prstGeom prst="bentConnector3">
            <a:avLst>
              <a:gd name="adj1" fmla="val 69204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or: Elbow 257">
            <a:extLst>
              <a:ext uri="{FF2B5EF4-FFF2-40B4-BE49-F238E27FC236}">
                <a16:creationId xmlns:a16="http://schemas.microsoft.com/office/drawing/2014/main" id="{F4D84033-20D2-F60A-ECB2-912A32169D8B}"/>
              </a:ext>
            </a:extLst>
          </p:cNvPr>
          <p:cNvCxnSpPr>
            <a:cxnSpLocks/>
            <a:stCxn id="185" idx="2"/>
            <a:endCxn id="52" idx="3"/>
          </p:cNvCxnSpPr>
          <p:nvPr/>
        </p:nvCxnSpPr>
        <p:spPr>
          <a:xfrm rot="5400000">
            <a:off x="5678590" y="1840498"/>
            <a:ext cx="1342498" cy="4969061"/>
          </a:xfrm>
          <a:prstGeom prst="bentConnector3">
            <a:avLst>
              <a:gd name="adj1" fmla="val 36957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463E7762-7436-87D4-AAA8-DA941FD8BE4E}"/>
              </a:ext>
            </a:extLst>
          </p:cNvPr>
          <p:cNvCxnSpPr>
            <a:cxnSpLocks/>
          </p:cNvCxnSpPr>
          <p:nvPr/>
        </p:nvCxnSpPr>
        <p:spPr>
          <a:xfrm>
            <a:off x="8836180" y="3874122"/>
            <a:ext cx="3020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4D98248C-0A30-E085-3B9F-D49D7D716F03}"/>
              </a:ext>
            </a:extLst>
          </p:cNvPr>
          <p:cNvCxnSpPr>
            <a:cxnSpLocks/>
          </p:cNvCxnSpPr>
          <p:nvPr/>
        </p:nvCxnSpPr>
        <p:spPr>
          <a:xfrm flipV="1">
            <a:off x="9138226" y="3654524"/>
            <a:ext cx="0" cy="2138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4E18EE5B-4CBE-8E53-218F-915DB1DE3C83}"/>
              </a:ext>
            </a:extLst>
          </p:cNvPr>
          <p:cNvCxnSpPr>
            <a:cxnSpLocks/>
          </p:cNvCxnSpPr>
          <p:nvPr/>
        </p:nvCxnSpPr>
        <p:spPr>
          <a:xfrm flipV="1">
            <a:off x="9436282" y="3654524"/>
            <a:ext cx="0" cy="2138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C05CAEC-A799-48C5-243B-FC44E5330BBF}"/>
              </a:ext>
            </a:extLst>
          </p:cNvPr>
          <p:cNvGrpSpPr/>
          <p:nvPr/>
        </p:nvGrpSpPr>
        <p:grpSpPr>
          <a:xfrm>
            <a:off x="6429968" y="3381756"/>
            <a:ext cx="304590" cy="266222"/>
            <a:chOff x="8136630" y="2141309"/>
            <a:chExt cx="304590" cy="266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E31C206-0D0D-49E8-24E9-69A213141238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4AE5EE1-CC87-97FD-E61D-7F240468AF9C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0C666A2-E5BC-B874-7224-D377D7BCAD85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271F66F-3657-70D5-AC0C-91FDDC09ECC1}"/>
              </a:ext>
            </a:extLst>
          </p:cNvPr>
          <p:cNvSpPr/>
          <p:nvPr/>
        </p:nvSpPr>
        <p:spPr>
          <a:xfrm>
            <a:off x="5071523" y="5400213"/>
            <a:ext cx="240542" cy="412838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2E1F76A-9CCE-9CEE-2B8B-FDFF1A34CED0}"/>
              </a:ext>
            </a:extLst>
          </p:cNvPr>
          <p:cNvSpPr/>
          <p:nvPr/>
        </p:nvSpPr>
        <p:spPr>
          <a:xfrm>
            <a:off x="3946521" y="5401156"/>
            <a:ext cx="240542" cy="412838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7</a:t>
            </a:r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D5B0D1B0-294E-D264-1AE5-CE4636AAC500}"/>
              </a:ext>
            </a:extLst>
          </p:cNvPr>
          <p:cNvGrpSpPr/>
          <p:nvPr/>
        </p:nvGrpSpPr>
        <p:grpSpPr>
          <a:xfrm>
            <a:off x="6731614" y="3382960"/>
            <a:ext cx="304590" cy="266222"/>
            <a:chOff x="8136630" y="2141309"/>
            <a:chExt cx="304590" cy="266222"/>
          </a:xfrm>
        </p:grpSpPr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196BF4E3-C0D2-E95E-294D-DFE44A108AD7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54E364B3-DD2E-DB70-1AB0-BA7FC5035950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039B9A0-DAFD-7689-FCB8-B3D1D803827E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4" name="Connector: Elbow 223">
            <a:extLst>
              <a:ext uri="{FF2B5EF4-FFF2-40B4-BE49-F238E27FC236}">
                <a16:creationId xmlns:a16="http://schemas.microsoft.com/office/drawing/2014/main" id="{3555CA26-EB67-2126-FF46-DE6456D0912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78999" y="4243060"/>
            <a:ext cx="1346832" cy="15545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DB447C2F-2DF6-6998-DE85-F0850924617C}"/>
              </a:ext>
            </a:extLst>
          </p:cNvPr>
          <p:cNvGrpSpPr/>
          <p:nvPr/>
        </p:nvGrpSpPr>
        <p:grpSpPr>
          <a:xfrm>
            <a:off x="7058936" y="5836076"/>
            <a:ext cx="369332" cy="353264"/>
            <a:chOff x="3710609" y="5821056"/>
            <a:chExt cx="369332" cy="353264"/>
          </a:xfrm>
        </p:grpSpPr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9D68C19B-F096-C155-4BEF-331C09862089}"/>
                </a:ext>
              </a:extLst>
            </p:cNvPr>
            <p:cNvCxnSpPr/>
            <p:nvPr/>
          </p:nvCxnSpPr>
          <p:spPr>
            <a:xfrm>
              <a:off x="3829526" y="5821056"/>
              <a:ext cx="0" cy="2531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0B8B0208-4F4E-B31B-0385-9B164C84F5AB}"/>
                </a:ext>
              </a:extLst>
            </p:cNvPr>
            <p:cNvSpPr txBox="1"/>
            <p:nvPr/>
          </p:nvSpPr>
          <p:spPr>
            <a:xfrm rot="5400000">
              <a:off x="3807280" y="5901659"/>
              <a:ext cx="17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5F0203D0-5375-BEBF-09DA-86BA682CF9B4}"/>
              </a:ext>
            </a:extLst>
          </p:cNvPr>
          <p:cNvGrpSpPr/>
          <p:nvPr/>
        </p:nvGrpSpPr>
        <p:grpSpPr>
          <a:xfrm>
            <a:off x="6394454" y="5404400"/>
            <a:ext cx="1176989" cy="414910"/>
            <a:chOff x="7566245" y="2577725"/>
            <a:chExt cx="1176989" cy="414910"/>
          </a:xfrm>
        </p:grpSpPr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33FCECB5-71FC-87B7-7A2B-CFF665718511}"/>
                </a:ext>
              </a:extLst>
            </p:cNvPr>
            <p:cNvSpPr/>
            <p:nvPr/>
          </p:nvSpPr>
          <p:spPr>
            <a:xfrm>
              <a:off x="7634686" y="2579797"/>
              <a:ext cx="385361" cy="41283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A64F09C4-85E6-3EAC-72EF-5975A9CD9FC1}"/>
                </a:ext>
              </a:extLst>
            </p:cNvPr>
            <p:cNvSpPr/>
            <p:nvPr/>
          </p:nvSpPr>
          <p:spPr>
            <a:xfrm>
              <a:off x="8020047" y="2579797"/>
              <a:ext cx="240542" cy="41283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BEFBB0A0-1490-36CB-4E84-D847B24899D9}"/>
                </a:ext>
              </a:extLst>
            </p:cNvPr>
            <p:cNvSpPr/>
            <p:nvPr/>
          </p:nvSpPr>
          <p:spPr>
            <a:xfrm>
              <a:off x="8260589" y="2577725"/>
              <a:ext cx="240542" cy="41283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A5FADD02-432F-C884-CB7E-3659EAAB6A9C}"/>
                </a:ext>
              </a:extLst>
            </p:cNvPr>
            <p:cNvSpPr/>
            <p:nvPr/>
          </p:nvSpPr>
          <p:spPr>
            <a:xfrm>
              <a:off x="8502692" y="2577725"/>
              <a:ext cx="240542" cy="41283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5D96568D-7B91-1AD7-C917-DFC3288BFBCF}"/>
                </a:ext>
              </a:extLst>
            </p:cNvPr>
            <p:cNvSpPr txBox="1"/>
            <p:nvPr/>
          </p:nvSpPr>
          <p:spPr>
            <a:xfrm>
              <a:off x="7566245" y="2637821"/>
              <a:ext cx="496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r</a:t>
              </a:r>
            </a:p>
          </p:txBody>
        </p:sp>
      </p:grpSp>
      <p:sp>
        <p:nvSpPr>
          <p:cNvPr id="252" name="Rectangle 251">
            <a:extLst>
              <a:ext uri="{FF2B5EF4-FFF2-40B4-BE49-F238E27FC236}">
                <a16:creationId xmlns:a16="http://schemas.microsoft.com/office/drawing/2014/main" id="{EC89DDAC-4AB9-EA9F-26B8-8D08CA51C15D}"/>
              </a:ext>
            </a:extLst>
          </p:cNvPr>
          <p:cNvSpPr/>
          <p:nvPr/>
        </p:nvSpPr>
        <p:spPr>
          <a:xfrm>
            <a:off x="6428436" y="3377980"/>
            <a:ext cx="304587" cy="2662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ABA41B3F-0BD1-8E41-966B-9B2E70B424C0}"/>
              </a:ext>
            </a:extLst>
          </p:cNvPr>
          <p:cNvSpPr/>
          <p:nvPr/>
        </p:nvSpPr>
        <p:spPr>
          <a:xfrm>
            <a:off x="5400215" y="3659159"/>
            <a:ext cx="448730" cy="188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83415587-B4FA-4989-D586-8F49A47370D3}"/>
              </a:ext>
            </a:extLst>
          </p:cNvPr>
          <p:cNvCxnSpPr>
            <a:cxnSpLocks/>
          </p:cNvCxnSpPr>
          <p:nvPr/>
        </p:nvCxnSpPr>
        <p:spPr>
          <a:xfrm>
            <a:off x="5674372" y="3651915"/>
            <a:ext cx="1" cy="2110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8D517E8-54AF-2A65-5DD0-A38D27AD6A31}"/>
              </a:ext>
            </a:extLst>
          </p:cNvPr>
          <p:cNvSpPr/>
          <p:nvPr/>
        </p:nvSpPr>
        <p:spPr>
          <a:xfrm>
            <a:off x="5520405" y="3378439"/>
            <a:ext cx="304587" cy="2662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65AA4F12-B8B6-1B69-36F1-54CE96718EC9}"/>
              </a:ext>
            </a:extLst>
          </p:cNvPr>
          <p:cNvSpPr/>
          <p:nvPr/>
        </p:nvSpPr>
        <p:spPr>
          <a:xfrm>
            <a:off x="5824790" y="3381502"/>
            <a:ext cx="298180" cy="266217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81FEF8EF-B9EF-080D-011F-C1354F03C81C}"/>
              </a:ext>
            </a:extLst>
          </p:cNvPr>
          <p:cNvSpPr/>
          <p:nvPr/>
        </p:nvSpPr>
        <p:spPr>
          <a:xfrm>
            <a:off x="5620549" y="3792515"/>
            <a:ext cx="147502" cy="56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9" name="Connector: Elbow 268">
            <a:extLst>
              <a:ext uri="{FF2B5EF4-FFF2-40B4-BE49-F238E27FC236}">
                <a16:creationId xmlns:a16="http://schemas.microsoft.com/office/drawing/2014/main" id="{3C81FFDB-F1A5-3F74-B77D-DC62AC9EE40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00567" y="3533767"/>
            <a:ext cx="1335873" cy="1586656"/>
          </a:xfrm>
          <a:prstGeom prst="bentConnector3">
            <a:avLst>
              <a:gd name="adj1" fmla="val 9181"/>
            </a:avLst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38119058-B5CC-DE5E-FA93-7779ECE44BD5}"/>
              </a:ext>
            </a:extLst>
          </p:cNvPr>
          <p:cNvGrpSpPr/>
          <p:nvPr/>
        </p:nvGrpSpPr>
        <p:grpSpPr>
          <a:xfrm>
            <a:off x="6426530" y="3380273"/>
            <a:ext cx="304590" cy="266222"/>
            <a:chOff x="8136630" y="2141309"/>
            <a:chExt cx="304590" cy="266222"/>
          </a:xfrm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E4989F02-6017-C903-368A-6CFDD4E86E4E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2FF71AD9-3ED3-3DE3-580D-7E4D738C21EC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00C44EED-7524-154D-3D50-3F2933AEBCC9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DB98478-A76D-5E2E-0F80-D6BC150ACA6F}"/>
              </a:ext>
            </a:extLst>
          </p:cNvPr>
          <p:cNvSpPr txBox="1"/>
          <p:nvPr/>
        </p:nvSpPr>
        <p:spPr>
          <a:xfrm>
            <a:off x="5342906" y="2433715"/>
            <a:ext cx="285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</a:t>
            </a:r>
            <a:r>
              <a:rPr lang="en-US" sz="2000" dirty="0" err="1">
                <a:latin typeface="Consolas" panose="020B0609020204030204" pitchFamily="49" charset="0"/>
                <a:cs typeface="Segoe UI" panose="020B0502040204020203" pitchFamily="34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/bin/sort:17757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466DFD4D-48C4-6785-53B1-FBB6757442EE}"/>
              </a:ext>
            </a:extLst>
          </p:cNvPr>
          <p:cNvSpPr/>
          <p:nvPr/>
        </p:nvSpPr>
        <p:spPr>
          <a:xfrm>
            <a:off x="8683089" y="3383805"/>
            <a:ext cx="298180" cy="266217"/>
          </a:xfrm>
          <a:prstGeom prst="rect">
            <a:avLst/>
          </a:prstGeom>
          <a:solidFill>
            <a:srgbClr val="5BFF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7E7764C1-31D9-B8EB-049E-EA1BDE274480}"/>
              </a:ext>
            </a:extLst>
          </p:cNvPr>
          <p:cNvSpPr/>
          <p:nvPr/>
        </p:nvSpPr>
        <p:spPr>
          <a:xfrm>
            <a:off x="8601931" y="3666294"/>
            <a:ext cx="439071" cy="194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E2DEBC5-0A85-C9C7-45F1-53F8B25DFAA6}"/>
              </a:ext>
            </a:extLst>
          </p:cNvPr>
          <p:cNvGrpSpPr/>
          <p:nvPr/>
        </p:nvGrpSpPr>
        <p:grpSpPr>
          <a:xfrm>
            <a:off x="8821467" y="3646553"/>
            <a:ext cx="918119" cy="429599"/>
            <a:chOff x="8821467" y="3646553"/>
            <a:chExt cx="918119" cy="429599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E04103D-8D0A-8867-142B-2741EA86B5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0339" y="4071234"/>
              <a:ext cx="78924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A556416-0B8F-110A-550C-CCAB9FEE32B0}"/>
                </a:ext>
              </a:extLst>
            </p:cNvPr>
            <p:cNvCxnSpPr>
              <a:cxnSpLocks/>
            </p:cNvCxnSpPr>
            <p:nvPr/>
          </p:nvCxnSpPr>
          <p:spPr>
            <a:xfrm>
              <a:off x="8821467" y="3646553"/>
              <a:ext cx="0" cy="1511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B121804-2F5E-0248-F343-EBC1770C8976}"/>
                </a:ext>
              </a:extLst>
            </p:cNvPr>
            <p:cNvCxnSpPr>
              <a:cxnSpLocks/>
            </p:cNvCxnSpPr>
            <p:nvPr/>
          </p:nvCxnSpPr>
          <p:spPr>
            <a:xfrm>
              <a:off x="8949079" y="3789371"/>
              <a:ext cx="2307" cy="2867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AA96612-5A38-C120-3D13-F45E1B06BE03}"/>
                </a:ext>
              </a:extLst>
            </p:cNvPr>
            <p:cNvCxnSpPr>
              <a:cxnSpLocks/>
            </p:cNvCxnSpPr>
            <p:nvPr/>
          </p:nvCxnSpPr>
          <p:spPr>
            <a:xfrm>
              <a:off x="8826391" y="3792265"/>
              <a:ext cx="12655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7244EDE-F3DD-3A75-5A43-C79EC1175C4D}"/>
              </a:ext>
            </a:extLst>
          </p:cNvPr>
          <p:cNvSpPr/>
          <p:nvPr/>
        </p:nvSpPr>
        <p:spPr>
          <a:xfrm>
            <a:off x="3946042" y="5400332"/>
            <a:ext cx="240542" cy="412838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6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A9D6D14-E718-32C5-1E81-C31269EEA40D}"/>
              </a:ext>
            </a:extLst>
          </p:cNvPr>
          <p:cNvGrpSpPr/>
          <p:nvPr/>
        </p:nvGrpSpPr>
        <p:grpSpPr>
          <a:xfrm>
            <a:off x="9586930" y="3387548"/>
            <a:ext cx="304590" cy="266222"/>
            <a:chOff x="8136630" y="2141309"/>
            <a:chExt cx="304590" cy="266222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BD539437-04B5-B3F5-4EA3-821B302A6B9D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3757B12-6AC2-486D-328B-FA3B75C7093F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4975456-DA4B-8788-F26D-A4B54EE43F22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2414FD4-2DC5-617C-DB9B-48D1B628EC44}"/>
              </a:ext>
            </a:extLst>
          </p:cNvPr>
          <p:cNvSpPr/>
          <p:nvPr/>
        </p:nvSpPr>
        <p:spPr>
          <a:xfrm>
            <a:off x="9623102" y="3664787"/>
            <a:ext cx="278676" cy="394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F3EF492-5FC3-D71C-9865-390F55B6C753}"/>
              </a:ext>
            </a:extLst>
          </p:cNvPr>
          <p:cNvGrpSpPr/>
          <p:nvPr/>
        </p:nvGrpSpPr>
        <p:grpSpPr>
          <a:xfrm>
            <a:off x="7517180" y="3387110"/>
            <a:ext cx="2374987" cy="2796636"/>
            <a:chOff x="7517180" y="3387110"/>
            <a:chExt cx="2374987" cy="2796636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1FBB3919-2CAB-9067-5596-F15C42E1D507}"/>
                </a:ext>
              </a:extLst>
            </p:cNvPr>
            <p:cNvGrpSpPr/>
            <p:nvPr/>
          </p:nvGrpSpPr>
          <p:grpSpPr>
            <a:xfrm>
              <a:off x="8181662" y="5830482"/>
              <a:ext cx="369332" cy="353264"/>
              <a:chOff x="3710609" y="5821056"/>
              <a:chExt cx="369332" cy="353264"/>
            </a:xfrm>
          </p:grpSpPr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D5AC246F-CB92-E63C-9362-D4CB08FF098C}"/>
                  </a:ext>
                </a:extLst>
              </p:cNvPr>
              <p:cNvCxnSpPr/>
              <p:nvPr/>
            </p:nvCxnSpPr>
            <p:spPr>
              <a:xfrm>
                <a:off x="3829526" y="5821056"/>
                <a:ext cx="0" cy="2531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59BE1746-5449-7735-4BD6-5DAB5623E790}"/>
                  </a:ext>
                </a:extLst>
              </p:cNvPr>
              <p:cNvSpPr txBox="1"/>
              <p:nvPr/>
            </p:nvSpPr>
            <p:spPr>
              <a:xfrm rot="5400000">
                <a:off x="3807280" y="5901659"/>
                <a:ext cx="175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1DF6DFD4-FE55-A44C-6C73-3F151334A8E1}"/>
                </a:ext>
              </a:extLst>
            </p:cNvPr>
            <p:cNvGrpSpPr/>
            <p:nvPr/>
          </p:nvGrpSpPr>
          <p:grpSpPr>
            <a:xfrm>
              <a:off x="7517180" y="5398806"/>
              <a:ext cx="1176989" cy="414910"/>
              <a:chOff x="7566245" y="2577725"/>
              <a:chExt cx="1176989" cy="414910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0617C5A4-52AF-8C2B-758D-555017752057}"/>
                  </a:ext>
                </a:extLst>
              </p:cNvPr>
              <p:cNvSpPr/>
              <p:nvPr/>
            </p:nvSpPr>
            <p:spPr>
              <a:xfrm>
                <a:off x="7634686" y="2579797"/>
                <a:ext cx="385361" cy="412838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712EF4B6-06DD-C7DF-A238-9D039842323D}"/>
                  </a:ext>
                </a:extLst>
              </p:cNvPr>
              <p:cNvSpPr/>
              <p:nvPr/>
            </p:nvSpPr>
            <p:spPr>
              <a:xfrm>
                <a:off x="8020047" y="2579797"/>
                <a:ext cx="240542" cy="412838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12FF741D-12BE-7ADD-3987-5F1EBE5A2CBC}"/>
                  </a:ext>
                </a:extLst>
              </p:cNvPr>
              <p:cNvSpPr/>
              <p:nvPr/>
            </p:nvSpPr>
            <p:spPr>
              <a:xfrm>
                <a:off x="8260589" y="2577725"/>
                <a:ext cx="240542" cy="412838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8425BC18-7DF9-9DF3-C2E2-9AE4792C243D}"/>
                  </a:ext>
                </a:extLst>
              </p:cNvPr>
              <p:cNvSpPr/>
              <p:nvPr/>
            </p:nvSpPr>
            <p:spPr>
              <a:xfrm>
                <a:off x="8502692" y="2577725"/>
                <a:ext cx="240542" cy="412838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D3A5106A-1742-6FAC-B34E-23A95D71BAD9}"/>
                  </a:ext>
                </a:extLst>
              </p:cNvPr>
              <p:cNvSpPr txBox="1"/>
              <p:nvPr/>
            </p:nvSpPr>
            <p:spPr>
              <a:xfrm>
                <a:off x="7566245" y="2637821"/>
                <a:ext cx="4969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nsolas" panose="020B0609020204030204" pitchFamily="49" charset="0"/>
                  </a:rPr>
                  <a:t>w</a:t>
                </a:r>
              </a:p>
            </p:txBody>
          </p:sp>
        </p:grp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31AD2FCB-60BE-BA71-B3F3-1BA0C9E9C796}"/>
                </a:ext>
              </a:extLst>
            </p:cNvPr>
            <p:cNvSpPr/>
            <p:nvPr/>
          </p:nvSpPr>
          <p:spPr>
            <a:xfrm>
              <a:off x="9589715" y="3387110"/>
              <a:ext cx="302452" cy="266217"/>
            </a:xfrm>
            <a:prstGeom prst="rect">
              <a:avLst/>
            </a:prstGeom>
            <a:solidFill>
              <a:srgbClr val="FF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97" name="Connector: Elbow 196">
              <a:extLst>
                <a:ext uri="{FF2B5EF4-FFF2-40B4-BE49-F238E27FC236}">
                  <a16:creationId xmlns:a16="http://schemas.microsoft.com/office/drawing/2014/main" id="{A5240068-2EA1-CB77-FB05-721EE453859F}"/>
                </a:ext>
              </a:extLst>
            </p:cNvPr>
            <p:cNvCxnSpPr>
              <a:cxnSpLocks/>
              <a:stCxn id="148" idx="0"/>
              <a:endCxn id="104" idx="3"/>
            </p:cNvCxnSpPr>
            <p:nvPr/>
          </p:nvCxnSpPr>
          <p:spPr>
            <a:xfrm rot="16200000" flipH="1" flipV="1">
              <a:off x="8405582" y="3636723"/>
              <a:ext cx="1328794" cy="1384922"/>
            </a:xfrm>
            <a:prstGeom prst="bentConnector3">
              <a:avLst>
                <a:gd name="adj1" fmla="val 21026"/>
              </a:avLst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4" name="Rectangle 243">
            <a:extLst>
              <a:ext uri="{FF2B5EF4-FFF2-40B4-BE49-F238E27FC236}">
                <a16:creationId xmlns:a16="http://schemas.microsoft.com/office/drawing/2014/main" id="{E20087FA-D5F1-1FBD-112E-DD73F04156F4}"/>
              </a:ext>
            </a:extLst>
          </p:cNvPr>
          <p:cNvSpPr/>
          <p:nvPr/>
        </p:nvSpPr>
        <p:spPr>
          <a:xfrm>
            <a:off x="8980443" y="3389062"/>
            <a:ext cx="302452" cy="266217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18F22053-B587-0C53-651E-9B414BF066FD}"/>
              </a:ext>
            </a:extLst>
          </p:cNvPr>
          <p:cNvCxnSpPr>
            <a:cxnSpLocks/>
          </p:cNvCxnSpPr>
          <p:nvPr/>
        </p:nvCxnSpPr>
        <p:spPr>
          <a:xfrm flipH="1" flipV="1">
            <a:off x="9138226" y="3650553"/>
            <a:ext cx="587" cy="2820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CB0D471-2D88-6022-B807-37DE875F5F62}"/>
              </a:ext>
            </a:extLst>
          </p:cNvPr>
          <p:cNvGrpSpPr/>
          <p:nvPr/>
        </p:nvGrpSpPr>
        <p:grpSpPr>
          <a:xfrm>
            <a:off x="9591206" y="3387543"/>
            <a:ext cx="304590" cy="266222"/>
            <a:chOff x="8136630" y="2141309"/>
            <a:chExt cx="304590" cy="2662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8C59AAE-655E-7BD3-EAE7-E9EBD74E810A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135F8D44-1D77-42BE-6B40-C763BD460C28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19D9BDD7-7634-4417-2E56-99D60DA08222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5" name="Rectangle 264">
            <a:extLst>
              <a:ext uri="{FF2B5EF4-FFF2-40B4-BE49-F238E27FC236}">
                <a16:creationId xmlns:a16="http://schemas.microsoft.com/office/drawing/2014/main" id="{3732A236-F2DC-CD7F-38FA-83C2F5A61748}"/>
              </a:ext>
            </a:extLst>
          </p:cNvPr>
          <p:cNvSpPr/>
          <p:nvPr/>
        </p:nvSpPr>
        <p:spPr>
          <a:xfrm>
            <a:off x="9463176" y="3666537"/>
            <a:ext cx="439071" cy="286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53A71770-6857-3EB1-0CC6-D0D1D727D60B}"/>
              </a:ext>
            </a:extLst>
          </p:cNvPr>
          <p:cNvSpPr/>
          <p:nvPr/>
        </p:nvSpPr>
        <p:spPr>
          <a:xfrm>
            <a:off x="9154455" y="3917271"/>
            <a:ext cx="439071" cy="117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790BA0C1-C995-5E86-6805-89314D319062}"/>
              </a:ext>
            </a:extLst>
          </p:cNvPr>
          <p:cNvGrpSpPr/>
          <p:nvPr/>
        </p:nvGrpSpPr>
        <p:grpSpPr>
          <a:xfrm>
            <a:off x="9882225" y="3382461"/>
            <a:ext cx="304590" cy="266222"/>
            <a:chOff x="8136630" y="2141309"/>
            <a:chExt cx="304590" cy="266222"/>
          </a:xfrm>
        </p:grpSpPr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2A47360A-754B-1C6B-0694-06816E8AD754}"/>
                </a:ext>
              </a:extLst>
            </p:cNvPr>
            <p:cNvSpPr/>
            <p:nvPr/>
          </p:nvSpPr>
          <p:spPr>
            <a:xfrm>
              <a:off x="8136630" y="2141314"/>
              <a:ext cx="302452" cy="26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4F5755C4-33AA-75A8-BC3F-846ED874F204}"/>
                </a:ext>
              </a:extLst>
            </p:cNvPr>
            <p:cNvCxnSpPr/>
            <p:nvPr/>
          </p:nvCxnSpPr>
          <p:spPr>
            <a:xfrm flipH="1">
              <a:off x="8140906" y="2141311"/>
              <a:ext cx="296038" cy="266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D62A4F09-35E8-15F1-FF6F-97F9DEA3D869}"/>
                </a:ext>
              </a:extLst>
            </p:cNvPr>
            <p:cNvCxnSpPr>
              <a:cxnSpLocks/>
            </p:cNvCxnSpPr>
            <p:nvPr/>
          </p:nvCxnSpPr>
          <p:spPr>
            <a:xfrm>
              <a:off x="8140906" y="2141309"/>
              <a:ext cx="300314" cy="2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4" name="Rectangle 273">
            <a:extLst>
              <a:ext uri="{FF2B5EF4-FFF2-40B4-BE49-F238E27FC236}">
                <a16:creationId xmlns:a16="http://schemas.microsoft.com/office/drawing/2014/main" id="{61FB4A4A-C133-9CB6-F7E3-E71CCD2630BA}"/>
              </a:ext>
            </a:extLst>
          </p:cNvPr>
          <p:cNvSpPr/>
          <p:nvPr/>
        </p:nvSpPr>
        <p:spPr>
          <a:xfrm>
            <a:off x="3952443" y="5396867"/>
            <a:ext cx="240542" cy="412838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D6077095-EC32-872B-1299-42A2932D7EE9}"/>
              </a:ext>
            </a:extLst>
          </p:cNvPr>
          <p:cNvSpPr txBox="1"/>
          <p:nvPr/>
        </p:nvSpPr>
        <p:spPr>
          <a:xfrm>
            <a:off x="8436646" y="2400320"/>
            <a:ext cx="285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</a:t>
            </a:r>
            <a:r>
              <a:rPr lang="en-US" sz="2000" dirty="0" err="1">
                <a:latin typeface="Consolas" panose="020B0609020204030204" pitchFamily="49" charset="0"/>
                <a:cs typeface="Segoe UI" panose="020B0502040204020203" pitchFamily="34" charset="0"/>
              </a:rPr>
              <a:t>usr</a:t>
            </a: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/bin/wc:17758</a:t>
            </a:r>
          </a:p>
        </p:txBody>
      </p:sp>
      <p:sp>
        <p:nvSpPr>
          <p:cNvPr id="248" name="Content Placeholder 2">
            <a:extLst>
              <a:ext uri="{FF2B5EF4-FFF2-40B4-BE49-F238E27FC236}">
                <a16:creationId xmlns:a16="http://schemas.microsoft.com/office/drawing/2014/main" id="{4D50FE6F-CEB8-3269-0D4D-B15514A29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8839"/>
            <a:ext cx="12192000" cy="1604504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Lucida Console" panose="020B0609040504020204" pitchFamily="49" charset="0"/>
              </a:rPr>
              <a:t>sort</a:t>
            </a:r>
            <a:r>
              <a:rPr lang="en-US" sz="2400" dirty="0"/>
              <a:t>’s </a:t>
            </a:r>
            <a:r>
              <a:rPr lang="en-US" sz="2400" dirty="0">
                <a:latin typeface="Lucida Console" panose="020B0609040504020204" pitchFamily="49" charset="0"/>
              </a:rPr>
              <a:t>stdin</a:t>
            </a:r>
            <a:r>
              <a:rPr lang="en-US" sz="2400" dirty="0"/>
              <a:t> is connected to </a:t>
            </a:r>
            <a:r>
              <a:rPr lang="en-US" sz="2400" dirty="0">
                <a:latin typeface="Lucida Console" panose="020B0609040504020204" pitchFamily="49" charset="0"/>
              </a:rPr>
              <a:t>in.txt</a:t>
            </a:r>
            <a:r>
              <a:rPr lang="en-US" sz="2400" dirty="0"/>
              <a:t>, and </a:t>
            </a:r>
            <a:r>
              <a:rPr lang="en-US" sz="2400" dirty="0">
                <a:latin typeface="Lucida Console" panose="020B0609040504020204" pitchFamily="49" charset="0"/>
              </a:rPr>
              <a:t>sort</a:t>
            </a:r>
            <a:r>
              <a:rPr lang="en-US" sz="2400" dirty="0"/>
              <a:t>’s </a:t>
            </a:r>
            <a:r>
              <a:rPr lang="en-US" sz="2400" dirty="0" err="1">
                <a:latin typeface="Lucida Console" panose="020B0609040504020204" pitchFamily="49" charset="0"/>
              </a:rPr>
              <a:t>stdout</a:t>
            </a:r>
            <a:r>
              <a:rPr lang="en-US" sz="2400" dirty="0"/>
              <a:t> is connected to the write end of the pipe</a:t>
            </a:r>
          </a:p>
          <a:p>
            <a:r>
              <a:rPr lang="en-US" sz="2400" dirty="0" err="1">
                <a:latin typeface="Lucida Console" panose="020B0609040504020204" pitchFamily="49" charset="0"/>
              </a:rPr>
              <a:t>wc</a:t>
            </a:r>
            <a:r>
              <a:rPr lang="en-US" sz="2400" dirty="0" err="1"/>
              <a:t>’s</a:t>
            </a:r>
            <a:r>
              <a:rPr lang="en-US" sz="2400" dirty="0"/>
              <a:t> </a:t>
            </a:r>
            <a:r>
              <a:rPr lang="en-US" sz="2400" dirty="0">
                <a:latin typeface="Lucida Console" panose="020B0609040504020204" pitchFamily="49" charset="0"/>
              </a:rPr>
              <a:t>stdin</a:t>
            </a:r>
            <a:r>
              <a:rPr lang="en-US" sz="2400" dirty="0"/>
              <a:t> is connected to the read end of the pipe, and </a:t>
            </a:r>
            <a:r>
              <a:rPr lang="en-US" sz="2400" dirty="0" err="1">
                <a:latin typeface="Lucida Console" panose="020B0609040504020204" pitchFamily="49" charset="0"/>
              </a:rPr>
              <a:t>wc</a:t>
            </a:r>
            <a:r>
              <a:rPr lang="en-US" sz="2400" dirty="0" err="1"/>
              <a:t>’s</a:t>
            </a:r>
            <a:r>
              <a:rPr lang="en-US" sz="2400" dirty="0"/>
              <a:t> </a:t>
            </a:r>
            <a:r>
              <a:rPr lang="en-US" sz="2400" dirty="0" err="1">
                <a:latin typeface="Lucida Console" panose="020B0609040504020204" pitchFamily="49" charset="0"/>
              </a:rPr>
              <a:t>stdout</a:t>
            </a:r>
            <a:r>
              <a:rPr lang="en-US" sz="2400" dirty="0"/>
              <a:t> is connected to </a:t>
            </a:r>
            <a:r>
              <a:rPr lang="en-US" sz="2400" dirty="0">
                <a:latin typeface="Lucida Console" panose="020B0609040504020204" pitchFamily="49" charset="0"/>
              </a:rPr>
              <a:t>out.txt</a:t>
            </a:r>
          </a:p>
          <a:p>
            <a:r>
              <a:rPr lang="en-US" sz="2400" dirty="0" err="1">
                <a:latin typeface="Lucida Console" panose="020B0609040504020204" pitchFamily="49" charset="0"/>
              </a:rPr>
              <a:t>sh</a:t>
            </a:r>
            <a:r>
              <a:rPr lang="en-US" sz="2400" dirty="0"/>
              <a:t> has the </a:t>
            </a:r>
            <a:r>
              <a:rPr lang="en-US" sz="2400" dirty="0" err="1"/>
              <a:t>pids</a:t>
            </a:r>
            <a:r>
              <a:rPr lang="en-US" sz="2400" dirty="0"/>
              <a:t> of the children and thus can wait on the entire pipeline to finish</a:t>
            </a:r>
          </a:p>
        </p:txBody>
      </p:sp>
    </p:spTree>
    <p:extLst>
      <p:ext uri="{BB962C8B-B14F-4D97-AF65-F5344CB8AC3E}">
        <p14:creationId xmlns:p14="http://schemas.microsoft.com/office/powerpoint/2010/main" val="40963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E7192-161E-AF79-CE7E-F4815D3D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522"/>
            <a:ext cx="10515600" cy="937582"/>
          </a:xfrm>
        </p:spPr>
        <p:txBody>
          <a:bodyPr/>
          <a:lstStyle/>
          <a:p>
            <a:r>
              <a:rPr lang="en-US" dirty="0"/>
              <a:t>Linux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72777-9C8C-4E85-D4C6-2E3B560E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34" y="756885"/>
            <a:ext cx="11028332" cy="64644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Lucida Console" panose="020B0609040504020204" pitchFamily="49" charset="0"/>
              </a:rPr>
              <a:t>kill(</a:t>
            </a:r>
            <a:r>
              <a:rPr lang="en-US" dirty="0" err="1">
                <a:latin typeface="Lucida Console" panose="020B0609040504020204" pitchFamily="49" charset="0"/>
              </a:rPr>
              <a:t>pid_t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pid</a:t>
            </a:r>
            <a:r>
              <a:rPr lang="en-US" dirty="0">
                <a:latin typeface="Lucida Console" panose="020B0609040504020204" pitchFamily="49" charset="0"/>
              </a:rPr>
              <a:t>, int sig)</a:t>
            </a:r>
            <a:r>
              <a:rPr lang="en-US" dirty="0"/>
              <a:t> system call will send a signal to another process</a:t>
            </a:r>
          </a:p>
          <a:p>
            <a:r>
              <a:rPr lang="en-US" dirty="0"/>
              <a:t>The </a:t>
            </a:r>
            <a:r>
              <a:rPr lang="en-US" dirty="0" err="1">
                <a:latin typeface="Lucida Console" panose="020B0609040504020204" pitchFamily="49" charset="0"/>
              </a:rPr>
              <a:t>sigaction</a:t>
            </a:r>
            <a:r>
              <a:rPr lang="en-US" dirty="0">
                <a:latin typeface="Lucida Console" panose="020B0609040504020204" pitchFamily="49" charset="0"/>
              </a:rPr>
              <a:t>(int sig, const struct </a:t>
            </a:r>
            <a:r>
              <a:rPr lang="en-US" dirty="0" err="1">
                <a:latin typeface="Lucida Console" panose="020B0609040504020204" pitchFamily="49" charset="0"/>
              </a:rPr>
              <a:t>sigaction</a:t>
            </a:r>
            <a:r>
              <a:rPr lang="en-US" dirty="0">
                <a:latin typeface="Lucida Console" panose="020B0609040504020204" pitchFamily="49" charset="0"/>
              </a:rPr>
              <a:t> *act, ...)</a:t>
            </a:r>
            <a:r>
              <a:rPr lang="en-US" dirty="0"/>
              <a:t> system call allows a process to define a handler function for a particular signal</a:t>
            </a:r>
          </a:p>
          <a:p>
            <a:pPr lvl="1"/>
            <a:r>
              <a:rPr lang="en-US" dirty="0"/>
              <a:t>The kernel only delivers a signal during a context switch from the kernel to the receiving process</a:t>
            </a:r>
          </a:p>
          <a:p>
            <a:pPr lvl="1"/>
            <a:r>
              <a:rPr lang="en-US" dirty="0"/>
              <a:t>The kernel will push the handler’s stack frame atop the normal user-level stack</a:t>
            </a:r>
          </a:p>
          <a:p>
            <a:r>
              <a:rPr lang="en-US" dirty="0"/>
              <a:t>If a process receives a signal but defines no handler, Linux defines what the default outcome will be</a:t>
            </a:r>
          </a:p>
          <a:p>
            <a:pPr lvl="1"/>
            <a:r>
              <a:rPr lang="en-US" u="sng" dirty="0"/>
              <a:t>Terminate:</a:t>
            </a:r>
            <a:r>
              <a:rPr lang="en-US" dirty="0"/>
              <a:t> The process dies</a:t>
            </a:r>
          </a:p>
          <a:p>
            <a:pPr lvl="1"/>
            <a:r>
              <a:rPr lang="en-US" u="sng" dirty="0"/>
              <a:t>Terminate with core dump:</a:t>
            </a:r>
            <a:r>
              <a:rPr lang="en-US" dirty="0"/>
              <a:t> The process dies and the OS writes to disk a “core dump” (i.e., a snapshot of the process’s memory, register values, and call stack immediately before it died)</a:t>
            </a:r>
          </a:p>
          <a:p>
            <a:pPr lvl="1"/>
            <a:r>
              <a:rPr lang="en-US" u="sng" dirty="0"/>
              <a:t>Stop the process:</a:t>
            </a:r>
            <a:r>
              <a:rPr lang="en-US" dirty="0"/>
              <a:t> Halt but don’t kill the process (but resume the process later if it received </a:t>
            </a:r>
            <a:r>
              <a:rPr lang="en-US" dirty="0">
                <a:latin typeface="Lucida Console" panose="020B0609040504020204" pitchFamily="49" charset="0"/>
              </a:rPr>
              <a:t>SIGCONT</a:t>
            </a:r>
            <a:r>
              <a:rPr lang="en-US" dirty="0"/>
              <a:t>)</a:t>
            </a:r>
          </a:p>
          <a:p>
            <a:pPr lvl="1"/>
            <a:r>
              <a:rPr lang="en-US" u="sng" dirty="0"/>
              <a:t>Ignore:</a:t>
            </a:r>
            <a:r>
              <a:rPr lang="en-US" dirty="0"/>
              <a:t> Process execution is unaffected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017DED-B399-CDD0-615A-FFF89C240CF0}"/>
              </a:ext>
            </a:extLst>
          </p:cNvPr>
          <p:cNvGrpSpPr/>
          <p:nvPr/>
        </p:nvGrpSpPr>
        <p:grpSpPr>
          <a:xfrm>
            <a:off x="0" y="-10522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92F0EE-4939-9783-D11B-75D588BF532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>
                <a:alpha val="8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D7392A-BFB7-7F9C-FBE9-ECAAADCDA864}"/>
                </a:ext>
              </a:extLst>
            </p:cNvPr>
            <p:cNvSpPr txBox="1"/>
            <p:nvPr/>
          </p:nvSpPr>
          <p:spPr>
            <a:xfrm>
              <a:off x="3910879" y="234093"/>
              <a:ext cx="4370242" cy="1888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000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import</a:t>
              </a:r>
              <a:r>
                <a:rPr lang="en-US" sz="2000" dirty="0">
                  <a:latin typeface="Lucida Console" panose="020B0609040504020204" pitchFamily="49" charset="0"/>
                </a:rPr>
                <a:t> sys</a:t>
              </a:r>
            </a:p>
            <a:p>
              <a:pPr>
                <a:lnSpc>
                  <a:spcPts val="2000"/>
                </a:lnSpc>
              </a:pPr>
              <a:r>
                <a:rPr lang="en-US" sz="2000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import</a:t>
              </a:r>
              <a:r>
                <a:rPr lang="en-US" sz="2000" dirty="0">
                  <a:latin typeface="Lucida Console" panose="020B0609040504020204" pitchFamily="49" charset="0"/>
                </a:rPr>
                <a:t> time</a:t>
              </a:r>
            </a:p>
            <a:p>
              <a:pPr>
                <a:lnSpc>
                  <a:spcPts val="2000"/>
                </a:lnSpc>
              </a:pPr>
              <a:endParaRPr lang="en-US" sz="2000" dirty="0">
                <a:latin typeface="Lucida Console" panose="020B0609040504020204" pitchFamily="49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000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if</a:t>
              </a:r>
              <a:r>
                <a:rPr lang="en-US" sz="2000" dirty="0">
                  <a:latin typeface="Lucida Console" panose="020B0609040504020204" pitchFamily="49" charset="0"/>
                </a:rPr>
                <a:t> __name__ == </a:t>
              </a:r>
              <a:r>
                <a:rPr lang="en-US" sz="20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"__main__"</a:t>
              </a:r>
              <a:r>
                <a:rPr lang="en-US" sz="2000" dirty="0">
                  <a:latin typeface="Lucida Console" panose="020B0609040504020204" pitchFamily="49" charset="0"/>
                </a:rPr>
                <a:t>:</a:t>
              </a:r>
            </a:p>
            <a:p>
              <a:pPr>
                <a:lnSpc>
                  <a:spcPts val="2000"/>
                </a:lnSpc>
              </a:pPr>
              <a:r>
                <a:rPr lang="en-US" sz="2000" dirty="0">
                  <a:latin typeface="Lucida Console" panose="020B0609040504020204" pitchFamily="49" charset="0"/>
                </a:rPr>
                <a:t>    </a:t>
              </a:r>
              <a:r>
                <a:rPr lang="en-US" sz="2000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while</a:t>
              </a:r>
              <a:r>
                <a:rPr lang="en-US" sz="2000" dirty="0">
                  <a:latin typeface="Lucida Console" panose="020B0609040504020204" pitchFamily="49" charset="0"/>
                </a:rPr>
                <a:t> </a:t>
              </a:r>
              <a:r>
                <a:rPr lang="en-US" sz="20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True</a:t>
              </a:r>
              <a:r>
                <a:rPr lang="en-US" sz="2000" dirty="0">
                  <a:latin typeface="Lucida Console" panose="020B0609040504020204" pitchFamily="49" charset="0"/>
                </a:rPr>
                <a:t>:</a:t>
              </a:r>
            </a:p>
            <a:p>
              <a:pPr>
                <a:lnSpc>
                  <a:spcPts val="2000"/>
                </a:lnSpc>
              </a:pPr>
              <a:r>
                <a:rPr lang="en-US" sz="2000" dirty="0">
                  <a:latin typeface="Lucida Console" panose="020B0609040504020204" pitchFamily="49" charset="0"/>
                </a:rPr>
                <a:t>        </a:t>
              </a:r>
              <a:r>
                <a:rPr lang="en-US" sz="2000" dirty="0" err="1">
                  <a:latin typeface="Lucida Console" panose="020B0609040504020204" pitchFamily="49" charset="0"/>
                </a:rPr>
                <a:t>time.sleep</a:t>
              </a:r>
              <a:r>
                <a:rPr lang="en-US" sz="2000" dirty="0">
                  <a:latin typeface="Lucida Console" panose="020B0609040504020204" pitchFamily="49" charset="0"/>
                </a:rPr>
                <a:t>(</a:t>
              </a:r>
              <a:r>
                <a:rPr lang="en-US" sz="20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  <a:r>
                <a:rPr lang="en-US" sz="2000" dirty="0">
                  <a:latin typeface="Lucida Console" panose="020B0609040504020204" pitchFamily="49" charset="0"/>
                </a:rPr>
                <a:t>)</a:t>
              </a:r>
            </a:p>
            <a:p>
              <a:pPr>
                <a:lnSpc>
                  <a:spcPts val="2000"/>
                </a:lnSpc>
              </a:pPr>
              <a:r>
                <a:rPr lang="en-US" sz="2000" dirty="0">
                  <a:latin typeface="Lucida Console" panose="020B0609040504020204" pitchFamily="49" charset="0"/>
                </a:rPr>
                <a:t>    </a:t>
              </a:r>
              <a:r>
                <a:rPr lang="en-US" sz="2000" dirty="0" err="1">
                  <a:latin typeface="Lucida Console" panose="020B0609040504020204" pitchFamily="49" charset="0"/>
                </a:rPr>
                <a:t>sys.exit</a:t>
              </a:r>
              <a:r>
                <a:rPr lang="en-US" sz="2000" dirty="0">
                  <a:latin typeface="Lucida Console" panose="020B0609040504020204" pitchFamily="49" charset="0"/>
                </a:rPr>
                <a:t>(</a:t>
              </a:r>
              <a:r>
                <a:rPr lang="en-US" sz="20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  <a:r>
                <a:rPr lang="en-US" sz="2000" dirty="0">
                  <a:latin typeface="Lucida Console" panose="020B0609040504020204" pitchFamily="49" charset="0"/>
                </a:rPr>
                <a:t>)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F12B8EC-5539-9805-A9EB-A2040C699CA2}"/>
              </a:ext>
            </a:extLst>
          </p:cNvPr>
          <p:cNvSpPr txBox="1"/>
          <p:nvPr/>
        </p:nvSpPr>
        <p:spPr>
          <a:xfrm>
            <a:off x="6817077" y="2386037"/>
            <a:ext cx="5245490" cy="16312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ucida Console" panose="020B0609040504020204" pitchFamily="49" charset="0"/>
              </a:rPr>
              <a:t>$ python test.py</a:t>
            </a:r>
          </a:p>
          <a:p>
            <a:r>
              <a:rPr lang="en-US" sz="2000" dirty="0">
                <a:solidFill>
                  <a:schemeClr val="bg1"/>
                </a:solidFill>
                <a:latin typeface="Lucida Console" panose="020B0609040504020204" pitchFamily="49" charset="0"/>
              </a:rPr>
              <a:t>^Z</a:t>
            </a:r>
          </a:p>
          <a:p>
            <a:r>
              <a:rPr lang="en-US" sz="2000" dirty="0">
                <a:solidFill>
                  <a:schemeClr val="bg1"/>
                </a:solidFill>
                <a:latin typeface="Lucida Console" panose="020B0609040504020204" pitchFamily="49" charset="0"/>
              </a:rPr>
              <a:t>[1]+  Stopped     python test.py</a:t>
            </a:r>
          </a:p>
          <a:p>
            <a:r>
              <a:rPr lang="en-US" sz="2000" dirty="0">
                <a:solidFill>
                  <a:schemeClr val="bg1"/>
                </a:solidFill>
                <a:latin typeface="Lucida Console" panose="020B0609040504020204" pitchFamily="49" charset="0"/>
              </a:rPr>
              <a:t>$ </a:t>
            </a:r>
            <a:r>
              <a:rPr lang="en-US" sz="20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fg</a:t>
            </a:r>
            <a:endParaRPr lang="en-US" sz="20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Lucida Console" panose="020B0609040504020204" pitchFamily="49" charset="0"/>
              </a:rPr>
              <a:t>python test.py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961B7F-A4FE-132B-1097-8C108988C8C1}"/>
              </a:ext>
            </a:extLst>
          </p:cNvPr>
          <p:cNvSpPr txBox="1"/>
          <p:nvPr/>
        </p:nvSpPr>
        <p:spPr>
          <a:xfrm>
            <a:off x="171407" y="2386037"/>
            <a:ext cx="6474263" cy="2246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ucida Console" panose="020B0609040504020204" pitchFamily="49" charset="0"/>
              </a:rPr>
              <a:t>C:\Users\mickens\test-dev&gt;python test.py</a:t>
            </a:r>
          </a:p>
          <a:p>
            <a:r>
              <a:rPr lang="en-US" sz="2000" dirty="0">
                <a:solidFill>
                  <a:schemeClr val="bg1"/>
                </a:solidFill>
                <a:latin typeface="Lucida Console" panose="020B0609040504020204" pitchFamily="49" charset="0"/>
              </a:rPr>
              <a:t>Traceback (most recent call last):</a:t>
            </a:r>
          </a:p>
          <a:p>
            <a:r>
              <a:rPr lang="en-US" sz="2000" dirty="0">
                <a:solidFill>
                  <a:schemeClr val="bg1"/>
                </a:solidFill>
                <a:latin typeface="Lucida Console" panose="020B0609040504020204" pitchFamily="49" charset="0"/>
              </a:rPr>
              <a:t>  File "test.py", line 6, in &lt;module&gt;</a:t>
            </a:r>
          </a:p>
          <a:p>
            <a:r>
              <a:rPr lang="en-US" sz="2000" dirty="0">
                <a:solidFill>
                  <a:schemeClr val="bg1"/>
                </a:solidFill>
                <a:latin typeface="Lucida Console" panose="020B0609040504020204" pitchFamily="49" charset="0"/>
              </a:rPr>
              <a:t>    </a:t>
            </a:r>
            <a:r>
              <a:rPr lang="en-US" sz="20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time.sleep</a:t>
            </a:r>
            <a:r>
              <a:rPr lang="en-US" sz="2000" dirty="0">
                <a:solidFill>
                  <a:schemeClr val="bg1"/>
                </a:solidFill>
                <a:latin typeface="Lucida Console" panose="020B0609040504020204" pitchFamily="49" charset="0"/>
              </a:rPr>
              <a:t>(1)</a:t>
            </a:r>
          </a:p>
          <a:p>
            <a:r>
              <a:rPr lang="en-US" sz="20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KeyboardInterrupt</a:t>
            </a:r>
            <a:endParaRPr lang="en-US" sz="20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Lucida Console" panose="020B0609040504020204" pitchFamily="49" charset="0"/>
              </a:rPr>
              <a:t>^C</a:t>
            </a:r>
          </a:p>
          <a:p>
            <a:r>
              <a:rPr lang="en-US" sz="2000" dirty="0">
                <a:solidFill>
                  <a:schemeClr val="bg1"/>
                </a:solidFill>
                <a:latin typeface="Lucida Console" panose="020B0609040504020204" pitchFamily="49" charset="0"/>
              </a:rPr>
              <a:t>C:\Users\mickens\test-dev&gt;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C08DAF-2CA9-3FE2-CEF1-07C21D61DD95}"/>
              </a:ext>
            </a:extLst>
          </p:cNvPr>
          <p:cNvSpPr txBox="1"/>
          <p:nvPr/>
        </p:nvSpPr>
        <p:spPr>
          <a:xfrm>
            <a:off x="293734" y="4695490"/>
            <a:ext cx="6229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Python interpreter defines a handler for </a:t>
            </a:r>
            <a:r>
              <a:rPr lang="en-US" sz="2400" b="1" dirty="0">
                <a:solidFill>
                  <a:schemeClr val="bg1"/>
                </a:solidFill>
                <a:latin typeface="Lucida Console" panose="020B0609040504020204" pitchFamily="49" charset="0"/>
                <a:cs typeface="Segoe UI" panose="020B0502040204020203" pitchFamily="34" charset="0"/>
              </a:rPr>
              <a:t>SIGINT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 The interpreter notices that the Python script doesn’t register a Python-level interest in </a:t>
            </a:r>
            <a:r>
              <a:rPr lang="en-US" sz="2400" b="1" dirty="0">
                <a:solidFill>
                  <a:schemeClr val="bg1"/>
                </a:solidFill>
                <a:latin typeface="Lucida Console" panose="020B0609040504020204" pitchFamily="49" charset="0"/>
                <a:cs typeface="Segoe UI" panose="020B0502040204020203" pitchFamily="34" charset="0"/>
              </a:rPr>
              <a:t>SIGINT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so the interpreter voluntarily terminates.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417D8E-BD6D-1D5B-F072-22811FA57683}"/>
              </a:ext>
            </a:extLst>
          </p:cNvPr>
          <p:cNvSpPr txBox="1"/>
          <p:nvPr/>
        </p:nvSpPr>
        <p:spPr>
          <a:xfrm>
            <a:off x="6817077" y="4029779"/>
            <a:ext cx="5298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process cannot ignore or handle </a:t>
            </a:r>
            <a:r>
              <a:rPr lang="en-US" sz="2400" b="1" dirty="0">
                <a:solidFill>
                  <a:schemeClr val="bg1"/>
                </a:solidFill>
                <a:latin typeface="Lucida Console" panose="020B0609040504020204" pitchFamily="49" charset="0"/>
                <a:cs typeface="Segoe UI" panose="020B0502040204020203" pitchFamily="34" charset="0"/>
              </a:rPr>
              <a:t>SIGSTOP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 When a process receives </a:t>
            </a:r>
            <a:r>
              <a:rPr lang="en-US" sz="2400" b="1" dirty="0">
                <a:solidFill>
                  <a:schemeClr val="bg1"/>
                </a:solidFill>
                <a:latin typeface="Lucida Console" panose="020B0609040504020204" pitchFamily="49" charset="0"/>
                <a:cs typeface="Segoe UI" panose="020B0502040204020203" pitchFamily="34" charset="0"/>
              </a:rPr>
              <a:t>SIGSTOP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the kernel automatically pauses the process.</a:t>
            </a:r>
          </a:p>
        </p:txBody>
      </p:sp>
    </p:spTree>
    <p:extLst>
      <p:ext uri="{BB962C8B-B14F-4D97-AF65-F5344CB8AC3E}">
        <p14:creationId xmlns:p14="http://schemas.microsoft.com/office/powerpoint/2010/main" val="232986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D3562F3-5A9B-11A6-73E0-F5F245CC1419}"/>
              </a:ext>
            </a:extLst>
          </p:cNvPr>
          <p:cNvSpPr/>
          <p:nvPr/>
        </p:nvSpPr>
        <p:spPr>
          <a:xfrm>
            <a:off x="5257800" y="0"/>
            <a:ext cx="6934200" cy="6933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B97CF6-2A1C-10DC-740F-54497D253F7B}"/>
              </a:ext>
            </a:extLst>
          </p:cNvPr>
          <p:cNvSpPr txBox="1"/>
          <p:nvPr/>
        </p:nvSpPr>
        <p:spPr>
          <a:xfrm>
            <a:off x="5257800" y="40515"/>
            <a:ext cx="7126705" cy="7068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char*</a:t>
            </a:r>
            <a:r>
              <a:rPr lang="en-US" sz="1600" dirty="0">
                <a:latin typeface="Lucida Console" panose="020B0609040504020204" pitchFamily="49" charset="0"/>
              </a:rPr>
              <a:t> first, second; </a:t>
            </a:r>
            <a:r>
              <a:rPr lang="en-US" sz="1600" dirty="0">
                <a:solidFill>
                  <a:srgbClr val="00B050"/>
                </a:solidFill>
                <a:latin typeface="Lucida Console" panose="020B0609040504020204" pitchFamily="49" charset="0"/>
              </a:rPr>
              <a:t>//Invariant: Both names should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//belong to the same person!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print_name</a:t>
            </a:r>
            <a:r>
              <a:rPr lang="en-US" sz="1600" dirty="0">
                <a:latin typeface="Lucida Console" panose="020B0609040504020204" pitchFamily="49" charset="0"/>
              </a:rPr>
              <a:t>(){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char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buf</a:t>
            </a:r>
            <a:r>
              <a:rPr lang="en-US" sz="1600" dirty="0">
                <a:latin typeface="Lucida Console" panose="020B0609040504020204" pitchFamily="49" charset="0"/>
              </a:rPr>
              <a:t>[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128</a:t>
            </a:r>
            <a:r>
              <a:rPr lang="en-US" sz="1600" dirty="0">
                <a:latin typeface="Lucida Console" panose="020B0609040504020204" pitchFamily="49" charset="0"/>
              </a:rPr>
              <a:t>];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 err="1">
                <a:latin typeface="Lucida Console" panose="020B0609040504020204" pitchFamily="49" charset="0"/>
              </a:rPr>
              <a:t>snprintf</a:t>
            </a:r>
            <a:r>
              <a:rPr lang="en-US" sz="1600" dirty="0"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latin typeface="Lucida Console" panose="020B0609040504020204" pitchFamily="49" charset="0"/>
              </a:rPr>
              <a:t>buf</a:t>
            </a:r>
            <a:r>
              <a:rPr lang="en-US" sz="1600" dirty="0">
                <a:latin typeface="Lucida Console" panose="020B0609040504020204" pitchFamily="49" charset="0"/>
              </a:rPr>
              <a:t>, </a:t>
            </a:r>
            <a:r>
              <a:rPr lang="en-US" sz="16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sizeof</a:t>
            </a:r>
            <a:r>
              <a:rPr lang="en-US" sz="1600" dirty="0"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latin typeface="Lucida Console" panose="020B0609040504020204" pitchFamily="49" charset="0"/>
              </a:rPr>
              <a:t>buf</a:t>
            </a:r>
            <a:r>
              <a:rPr lang="en-US" sz="1600" dirty="0">
                <a:latin typeface="Lucida Console" panose="020B0609040504020204" pitchFamily="49" charset="0"/>
              </a:rPr>
              <a:t>), 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“%s %s\n”</a:t>
            </a:r>
            <a:r>
              <a:rPr lang="en-US" sz="1600" dirty="0">
                <a:latin typeface="Lucida Console" panose="020B0609040504020204" pitchFamily="49" charset="0"/>
              </a:rPr>
              <a:t>, first, 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         second);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write(STDOUT_FILENO, </a:t>
            </a:r>
            <a:r>
              <a:rPr lang="en-US" sz="1600" dirty="0" err="1">
                <a:latin typeface="Lucida Console" panose="020B0609040504020204" pitchFamily="49" charset="0"/>
              </a:rPr>
              <a:t>buf</a:t>
            </a:r>
            <a:r>
              <a:rPr lang="en-US" sz="1600" dirty="0">
                <a:latin typeface="Lucida Console" panose="020B0609040504020204" pitchFamily="49" charset="0"/>
              </a:rPr>
              <a:t>, </a:t>
            </a:r>
            <a:r>
              <a:rPr lang="en-US" sz="1600" dirty="0" err="1">
                <a:latin typeface="Lucida Console" panose="020B0609040504020204" pitchFamily="49" charset="0"/>
              </a:rPr>
              <a:t>strlen</a:t>
            </a:r>
            <a:r>
              <a:rPr lang="en-US" sz="1600" dirty="0"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latin typeface="Lucida Console" panose="020B0609040504020204" pitchFamily="49" charset="0"/>
              </a:rPr>
              <a:t>buf</a:t>
            </a:r>
            <a:r>
              <a:rPr lang="en-US" sz="1600" dirty="0">
                <a:latin typeface="Lucida Console" panose="020B0609040504020204" pitchFamily="49" charset="0"/>
              </a:rPr>
              <a:t>));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}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handle_sigalarm</a:t>
            </a:r>
            <a:r>
              <a:rPr lang="en-US" sz="1600" dirty="0"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600" dirty="0">
                <a:latin typeface="Lucida Console" panose="020B0609040504020204" pitchFamily="49" charset="0"/>
              </a:rPr>
              <a:t> sig) {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 err="1">
                <a:latin typeface="Lucida Console" panose="020B0609040504020204" pitchFamily="49" charset="0"/>
              </a:rPr>
              <a:t>print_name</a:t>
            </a:r>
            <a:r>
              <a:rPr lang="en-US" sz="1600" dirty="0">
                <a:latin typeface="Lucida Console" panose="020B0609040504020204" pitchFamily="49" charset="0"/>
              </a:rPr>
              <a:t>();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}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600" dirty="0">
                <a:latin typeface="Lucida Console" panose="020B0609040504020204" pitchFamily="49" charset="0"/>
              </a:rPr>
              <a:t> main() {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sigaction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sa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 err="1">
                <a:latin typeface="Lucida Console" panose="020B0609040504020204" pitchFamily="49" charset="0"/>
              </a:rPr>
              <a:t>sa.sa_handler</a:t>
            </a:r>
            <a:r>
              <a:rPr lang="en-US" sz="1600" dirty="0">
                <a:latin typeface="Lucida Console" panose="020B0609040504020204" pitchFamily="49" charset="0"/>
              </a:rPr>
              <a:t> = </a:t>
            </a:r>
            <a:r>
              <a:rPr lang="en-US" sz="1600" dirty="0" err="1">
                <a:latin typeface="Lucida Console" panose="020B0609040504020204" pitchFamily="49" charset="0"/>
              </a:rPr>
              <a:t>handle_sigalarm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         </a:t>
            </a:r>
            <a:r>
              <a:rPr lang="en-US" sz="1600" dirty="0">
                <a:solidFill>
                  <a:srgbClr val="00B050"/>
                </a:solidFill>
                <a:latin typeface="Lucida Console" panose="020B0609040504020204" pitchFamily="49" charset="0"/>
              </a:rPr>
              <a:t>//Other initialization of </a:t>
            </a:r>
            <a:r>
              <a:rPr lang="en-US" sz="16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sa</a:t>
            </a:r>
            <a:r>
              <a:rPr lang="en-US" sz="1600" dirty="0">
                <a:solidFill>
                  <a:srgbClr val="00B050"/>
                </a:solidFill>
                <a:latin typeface="Lucida Console" panose="020B0609040504020204" pitchFamily="49" charset="0"/>
              </a:rPr>
              <a:t> is elided.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 err="1">
                <a:latin typeface="Lucida Console" panose="020B0609040504020204" pitchFamily="49" charset="0"/>
              </a:rPr>
              <a:t>sigaction</a:t>
            </a:r>
            <a:r>
              <a:rPr lang="en-US" sz="1600" dirty="0">
                <a:latin typeface="Lucida Console" panose="020B0609040504020204" pitchFamily="49" charset="0"/>
              </a:rPr>
              <a:t>(SIGALRM, &amp;</a:t>
            </a:r>
            <a:r>
              <a:rPr lang="en-US" sz="1600" dirty="0" err="1">
                <a:latin typeface="Lucida Console" panose="020B0609040504020204" pitchFamily="49" charset="0"/>
              </a:rPr>
              <a:t>sa</a:t>
            </a:r>
            <a:r>
              <a:rPr lang="en-US" sz="1600" dirty="0">
                <a:latin typeface="Lucida Console" panose="020B0609040504020204" pitchFamily="49" charset="0"/>
              </a:rPr>
              <a:t>, </a:t>
            </a:r>
            <a:r>
              <a:rPr lang="en-US" sz="16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sz="1600" dirty="0">
                <a:latin typeface="Lucida Console" panose="020B0609040504020204" pitchFamily="49" charset="0"/>
              </a:rPr>
              <a:t>);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alarm(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1600" dirty="0">
                <a:latin typeface="Lucida Console" panose="020B0609040504020204" pitchFamily="49" charset="0"/>
              </a:rPr>
              <a:t>); </a:t>
            </a:r>
            <a:r>
              <a:rPr lang="en-US" sz="1600" dirty="0">
                <a:solidFill>
                  <a:srgbClr val="00B050"/>
                </a:solidFill>
                <a:latin typeface="Lucida Console" panose="020B0609040504020204" pitchFamily="49" charset="0"/>
              </a:rPr>
              <a:t>//Request SIGALRM in 1 second.</a:t>
            </a:r>
          </a:p>
          <a:p>
            <a:pPr>
              <a:lnSpc>
                <a:spcPts val="1700"/>
              </a:lnSpc>
            </a:pPr>
            <a:endParaRPr lang="en-US" sz="1600" dirty="0">
              <a:latin typeface="Lucida Console" panose="020B0609040504020204" pitchFamily="49" charset="0"/>
            </a:endParaRP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std::map</a:t>
            </a:r>
            <a:r>
              <a:rPr lang="en-US" sz="1600" dirty="0">
                <a:latin typeface="Lucida Console" panose="020B0609040504020204" pitchFamily="49" charset="0"/>
              </a:rPr>
              <a:t>&lt;</a:t>
            </a: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char*</a:t>
            </a:r>
            <a:r>
              <a:rPr lang="en-US" sz="1600" dirty="0">
                <a:latin typeface="Lucida Console" panose="020B06090405040202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char*</a:t>
            </a:r>
            <a:r>
              <a:rPr lang="en-US" sz="1600" dirty="0">
                <a:latin typeface="Lucida Console" panose="020B0609040504020204" pitchFamily="49" charset="0"/>
              </a:rPr>
              <a:t>&gt; names{{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"</a:t>
            </a:r>
            <a:r>
              <a:rPr lang="en-US" sz="1600" dirty="0" err="1">
                <a:solidFill>
                  <a:schemeClr val="accent2"/>
                </a:solidFill>
                <a:latin typeface="Lucida Console" panose="020B0609040504020204" pitchFamily="49" charset="0"/>
              </a:rPr>
              <a:t>alice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"</a:t>
            </a:r>
            <a:r>
              <a:rPr lang="en-US" sz="1600" dirty="0">
                <a:latin typeface="Lucida Console" panose="020B0609040504020204" pitchFamily="49" charset="0"/>
              </a:rPr>
              <a:t>, 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"</a:t>
            </a:r>
            <a:r>
              <a:rPr lang="en-US" sz="1600" dirty="0" err="1">
                <a:solidFill>
                  <a:schemeClr val="accent2"/>
                </a:solidFill>
                <a:latin typeface="Lucida Console" panose="020B0609040504020204" pitchFamily="49" charset="0"/>
              </a:rPr>
              <a:t>wu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"</a:t>
            </a:r>
            <a:r>
              <a:rPr lang="en-US" sz="1600" dirty="0">
                <a:latin typeface="Lucida Console" panose="020B0609040504020204" pitchFamily="49" charset="0"/>
              </a:rPr>
              <a:t>},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                             {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"bob"</a:t>
            </a:r>
            <a:r>
              <a:rPr lang="en-US" sz="1600" dirty="0">
                <a:latin typeface="Lucida Console" panose="020B0609040504020204" pitchFamily="49" charset="0"/>
              </a:rPr>
              <a:t>, 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"smith"</a:t>
            </a:r>
            <a:r>
              <a:rPr lang="en-US" sz="1600" dirty="0">
                <a:latin typeface="Lucida Console" panose="020B0609040504020204" pitchFamily="49" charset="0"/>
              </a:rPr>
              <a:t>},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                             {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"</a:t>
            </a:r>
            <a:r>
              <a:rPr lang="en-US" sz="1600" dirty="0" err="1">
                <a:solidFill>
                  <a:schemeClr val="accent2"/>
                </a:solidFill>
                <a:latin typeface="Lucida Console" panose="020B0609040504020204" pitchFamily="49" charset="0"/>
              </a:rPr>
              <a:t>charlie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"</a:t>
            </a:r>
            <a:r>
              <a:rPr lang="en-US" sz="1600" dirty="0">
                <a:latin typeface="Lucida Console" panose="020B0609040504020204" pitchFamily="49" charset="0"/>
              </a:rPr>
              <a:t>, 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“</a:t>
            </a:r>
            <a:r>
              <a:rPr lang="en-US" sz="1600" dirty="0" err="1">
                <a:solidFill>
                  <a:schemeClr val="accent2"/>
                </a:solidFill>
                <a:latin typeface="Lucida Console" panose="020B0609040504020204" pitchFamily="49" charset="0"/>
              </a:rPr>
              <a:t>rios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"</a:t>
            </a:r>
            <a:r>
              <a:rPr lang="en-US" sz="1600" dirty="0">
                <a:latin typeface="Lucida Console" panose="020B0609040504020204" pitchFamily="49" charset="0"/>
              </a:rPr>
              <a:t>}};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while</a:t>
            </a:r>
            <a:r>
              <a:rPr lang="en-US" sz="1600" dirty="0">
                <a:latin typeface="Lucida Console" panose="020B0609040504020204" pitchFamily="49" charset="0"/>
              </a:rPr>
              <a:t> (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true</a:t>
            </a:r>
            <a:r>
              <a:rPr lang="en-US" sz="16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    </a:t>
            </a: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for</a:t>
            </a:r>
            <a:r>
              <a:rPr lang="en-US" sz="1600" dirty="0">
                <a:latin typeface="Lucida Console" panose="020B0609040504020204" pitchFamily="49" charset="0"/>
              </a:rPr>
              <a:t> (auto it = </a:t>
            </a:r>
            <a:r>
              <a:rPr lang="en-US" sz="1600" dirty="0" err="1">
                <a:latin typeface="Lucida Console" panose="020B0609040504020204" pitchFamily="49" charset="0"/>
              </a:rPr>
              <a:t>names.begin</a:t>
            </a:r>
            <a:r>
              <a:rPr lang="en-US" sz="1600" dirty="0">
                <a:latin typeface="Lucida Console" panose="020B0609040504020204" pitchFamily="49" charset="0"/>
              </a:rPr>
              <a:t>(); it != </a:t>
            </a:r>
            <a:r>
              <a:rPr lang="en-US" sz="1600" dirty="0" err="1">
                <a:latin typeface="Lucida Console" panose="020B0609040504020204" pitchFamily="49" charset="0"/>
              </a:rPr>
              <a:t>names.end</a:t>
            </a:r>
            <a:r>
              <a:rPr lang="en-US" sz="1600" dirty="0">
                <a:latin typeface="Lucida Console" panose="020B0609040504020204" pitchFamily="49" charset="0"/>
              </a:rPr>
              <a:t>();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             ++it) {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        first = it-&gt;first;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        second  = it-&gt;second;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        </a:t>
            </a:r>
            <a:r>
              <a:rPr lang="en-US" sz="1600" dirty="0" err="1">
                <a:latin typeface="Lucida Console" panose="020B0609040504020204" pitchFamily="49" charset="0"/>
              </a:rPr>
              <a:t>print_name</a:t>
            </a:r>
            <a:r>
              <a:rPr lang="en-US" sz="1600" dirty="0">
                <a:latin typeface="Lucida Console" panose="020B0609040504020204" pitchFamily="49" charset="0"/>
              </a:rPr>
              <a:t>();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    }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}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40340E1-BC25-99C5-7FE4-666DE2FF3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0158" y="457200"/>
            <a:ext cx="5378116" cy="64760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signal handler can interrupt the execution of any user-level function, between any two instructions in that function</a:t>
            </a:r>
          </a:p>
          <a:p>
            <a:r>
              <a:rPr lang="en-US" dirty="0"/>
              <a:t>Thus, careless use of signals can lead to broken program invariants!</a:t>
            </a:r>
          </a:p>
          <a:p>
            <a:pPr lvl="1"/>
            <a:r>
              <a:rPr lang="en-US" dirty="0"/>
              <a:t>Ex: A signal handler may execute when the program is in the midst of updating an invariant like “when </a:t>
            </a:r>
            <a:r>
              <a:rPr lang="en-US" sz="2100" dirty="0" err="1">
                <a:latin typeface="Lucida Console" panose="020B0609040504020204" pitchFamily="49" charset="0"/>
              </a:rPr>
              <a:t>print_name</a:t>
            </a:r>
            <a:r>
              <a:rPr lang="en-US" sz="2100" dirty="0">
                <a:latin typeface="Lucida Console" panose="020B0609040504020204" pitchFamily="49" charset="0"/>
              </a:rPr>
              <a:t>()</a:t>
            </a:r>
            <a:r>
              <a:rPr lang="en-US" dirty="0"/>
              <a:t> executes, </a:t>
            </a:r>
            <a:r>
              <a:rPr lang="en-US" sz="2100" dirty="0">
                <a:latin typeface="Lucida Console" panose="020B0609040504020204" pitchFamily="49" charset="0"/>
              </a:rPr>
              <a:t>first</a:t>
            </a:r>
            <a:r>
              <a:rPr lang="en-US" dirty="0"/>
              <a:t> and </a:t>
            </a:r>
            <a:r>
              <a:rPr lang="en-US" sz="2100" dirty="0">
                <a:latin typeface="Lucida Console" panose="020B0609040504020204" pitchFamily="49" charset="0"/>
              </a:rPr>
              <a:t>second</a:t>
            </a:r>
            <a:r>
              <a:rPr lang="en-US" dirty="0"/>
              <a:t> must belong to the same person”</a:t>
            </a:r>
          </a:p>
          <a:p>
            <a:pPr lvl="1"/>
            <a:r>
              <a:rPr lang="en-US" dirty="0"/>
              <a:t>Ex: Suppose that a program is executing </a:t>
            </a:r>
            <a:r>
              <a:rPr lang="en-US" sz="2100" dirty="0" err="1">
                <a:latin typeface="Lucida Console" panose="020B0609040504020204" pitchFamily="49" charset="0"/>
              </a:rPr>
              <a:t>fread</a:t>
            </a:r>
            <a:r>
              <a:rPr lang="en-US" sz="2100" dirty="0">
                <a:latin typeface="Lucida Console" panose="020B0609040504020204" pitchFamily="49" charset="0"/>
              </a:rPr>
              <a:t>()</a:t>
            </a:r>
            <a:r>
              <a:rPr lang="en-US" dirty="0"/>
              <a:t> when a signal handler is triggered; if that handler also invokes </a:t>
            </a:r>
            <a:r>
              <a:rPr lang="en-US" sz="2100" dirty="0" err="1">
                <a:latin typeface="Lucida Console" panose="020B0609040504020204" pitchFamily="49" charset="0"/>
              </a:rPr>
              <a:t>fread</a:t>
            </a:r>
            <a:r>
              <a:rPr lang="en-US" sz="2100" dirty="0">
                <a:latin typeface="Lucida Console" panose="020B0609040504020204" pitchFamily="49" charset="0"/>
              </a:rPr>
              <a:t>()</a:t>
            </a:r>
            <a:r>
              <a:rPr lang="en-US" dirty="0"/>
              <a:t>, </a:t>
            </a:r>
            <a:r>
              <a:rPr lang="en-US" sz="2100" dirty="0" err="1">
                <a:latin typeface="Lucida Console" panose="020B0609040504020204" pitchFamily="49" charset="0"/>
              </a:rPr>
              <a:t>stdio</a:t>
            </a:r>
            <a:r>
              <a:rPr lang="en-US" dirty="0" err="1"/>
              <a:t>’s</a:t>
            </a:r>
            <a:r>
              <a:rPr lang="en-US" dirty="0"/>
              <a:t> internal caching state may get changed . . .</a:t>
            </a:r>
          </a:p>
          <a:p>
            <a:pPr lvl="2"/>
            <a:r>
              <a:rPr lang="en-US" dirty="0"/>
              <a:t>Ex: The cached block is replaced</a:t>
            </a:r>
          </a:p>
          <a:p>
            <a:pPr lvl="2"/>
            <a:r>
              <a:rPr lang="en-US" dirty="0"/>
              <a:t>Ex: The seek offset is changed</a:t>
            </a:r>
          </a:p>
          <a:p>
            <a:pPr lvl="1"/>
            <a:r>
              <a:rPr lang="en-US" dirty="0"/>
              <a:t>. . . leading to confusion when the interrupted </a:t>
            </a:r>
            <a:r>
              <a:rPr lang="en-US" sz="2100" dirty="0" err="1">
                <a:latin typeface="Lucida Console" panose="020B0609040504020204" pitchFamily="49" charset="0"/>
              </a:rPr>
              <a:t>fread</a:t>
            </a:r>
            <a:r>
              <a:rPr lang="en-US" sz="2100" dirty="0">
                <a:latin typeface="Lucida Console" panose="020B0609040504020204" pitchFamily="49" charset="0"/>
              </a:rPr>
              <a:t>()</a:t>
            </a:r>
            <a:r>
              <a:rPr lang="en-US" dirty="0"/>
              <a:t> resumes!</a:t>
            </a:r>
          </a:p>
          <a:p>
            <a:pPr lvl="1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5314C4B-E91F-4CF8-F1D5-8D54959BD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4111"/>
            <a:ext cx="5257800" cy="765843"/>
          </a:xfrm>
        </p:spPr>
        <p:txBody>
          <a:bodyPr>
            <a:normAutofit/>
          </a:bodyPr>
          <a:lstStyle/>
          <a:p>
            <a:r>
              <a:rPr lang="en-US" sz="4000" dirty="0"/>
              <a:t>Signal Safety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642582-D13C-244F-286F-CE06DEAAF2FE}"/>
              </a:ext>
            </a:extLst>
          </p:cNvPr>
          <p:cNvGrpSpPr/>
          <p:nvPr/>
        </p:nvGrpSpPr>
        <p:grpSpPr>
          <a:xfrm>
            <a:off x="5422384" y="4957814"/>
            <a:ext cx="1413198" cy="984982"/>
            <a:chOff x="5422384" y="4957814"/>
            <a:chExt cx="1413198" cy="98498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228C37B-8CCD-5846-832A-61C4D879298F}"/>
                </a:ext>
              </a:extLst>
            </p:cNvPr>
            <p:cNvCxnSpPr>
              <a:cxnSpLocks/>
            </p:cNvCxnSpPr>
            <p:nvPr/>
          </p:nvCxnSpPr>
          <p:spPr>
            <a:xfrm>
              <a:off x="6134457" y="5450305"/>
              <a:ext cx="70112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601EEAF-954C-80AD-C946-4F9B48E93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2384" y="4957814"/>
              <a:ext cx="978416" cy="98498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A34234-BE93-BA9E-6903-A4ED36877367}"/>
              </a:ext>
            </a:extLst>
          </p:cNvPr>
          <p:cNvGrpSpPr/>
          <p:nvPr/>
        </p:nvGrpSpPr>
        <p:grpSpPr>
          <a:xfrm>
            <a:off x="-60158" y="0"/>
            <a:ext cx="5317958" cy="6858000"/>
            <a:chOff x="-60158" y="0"/>
            <a:chExt cx="5317958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22D4A52-952B-D89D-B335-3BABAB269C44}"/>
                </a:ext>
              </a:extLst>
            </p:cNvPr>
            <p:cNvSpPr/>
            <p:nvPr/>
          </p:nvSpPr>
          <p:spPr>
            <a:xfrm>
              <a:off x="-60158" y="0"/>
              <a:ext cx="5317958" cy="6858000"/>
            </a:xfrm>
            <a:prstGeom prst="rect">
              <a:avLst/>
            </a:prstGeom>
            <a:solidFill>
              <a:schemeClr val="tx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6EF8C26-5BA2-A708-7067-30090520E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5999" y="281367"/>
              <a:ext cx="2986611" cy="503434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1583D58-C373-A096-6772-A1301164703C}"/>
                </a:ext>
              </a:extLst>
            </p:cNvPr>
            <p:cNvSpPr txBox="1"/>
            <p:nvPr/>
          </p:nvSpPr>
          <p:spPr>
            <a:xfrm>
              <a:off x="56723" y="5389343"/>
              <a:ext cx="49851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Broken invariant: </a:t>
              </a:r>
              <a:r>
                <a:rPr lang="en-US" sz="2000" b="1" dirty="0" err="1">
                  <a:solidFill>
                    <a:schemeClr val="bg1"/>
                  </a:solidFill>
                  <a:latin typeface="Lucida Console" panose="020B0609040504020204" pitchFamily="49" charset="0"/>
                  <a:cs typeface="Segoe UI" panose="020B0502040204020203" pitchFamily="34" charset="0"/>
                </a:rPr>
                <a:t>print_name</a:t>
              </a:r>
              <a:r>
                <a:rPr lang="en-US" sz="2000" b="1" dirty="0">
                  <a:solidFill>
                    <a:schemeClr val="bg1"/>
                  </a:solidFill>
                  <a:latin typeface="Lucida Console" panose="020B0609040504020204" pitchFamily="49" charset="0"/>
                  <a:cs typeface="Segoe UI" panose="020B0502040204020203" pitchFamily="34" charset="0"/>
                </a:rPr>
                <a:t>()</a:t>
              </a:r>
              <a:r>
                <a:rPr lang="en-US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should only print name pairs that belong to the same person!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536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E4E79CC-CEFF-9EBB-F897-C2271A24E19A}"/>
              </a:ext>
            </a:extLst>
          </p:cNvPr>
          <p:cNvGrpSpPr/>
          <p:nvPr/>
        </p:nvGrpSpPr>
        <p:grpSpPr>
          <a:xfrm>
            <a:off x="5257800" y="0"/>
            <a:ext cx="7126705" cy="7763142"/>
            <a:chOff x="5257800" y="0"/>
            <a:chExt cx="7126705" cy="776314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904AC89-BB50-5FB2-5CB6-34F2BD4C6BFC}"/>
                </a:ext>
              </a:extLst>
            </p:cNvPr>
            <p:cNvSpPr/>
            <p:nvPr/>
          </p:nvSpPr>
          <p:spPr>
            <a:xfrm>
              <a:off x="5257800" y="0"/>
              <a:ext cx="6934200" cy="69332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385424-7914-72B5-8BBF-9FB199D189D8}"/>
                </a:ext>
              </a:extLst>
            </p:cNvPr>
            <p:cNvSpPr/>
            <p:nvPr/>
          </p:nvSpPr>
          <p:spPr>
            <a:xfrm>
              <a:off x="5257800" y="4816767"/>
              <a:ext cx="6934200" cy="85010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D1646E-43DC-2564-A6DD-1E25CD220D90}"/>
                </a:ext>
              </a:extLst>
            </p:cNvPr>
            <p:cNvSpPr/>
            <p:nvPr/>
          </p:nvSpPr>
          <p:spPr>
            <a:xfrm>
              <a:off x="5257800" y="1999917"/>
              <a:ext cx="6934200" cy="222556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5D213C-F68F-1AFF-01AC-348318D88E76}"/>
                </a:ext>
              </a:extLst>
            </p:cNvPr>
            <p:cNvSpPr/>
            <p:nvPr/>
          </p:nvSpPr>
          <p:spPr>
            <a:xfrm>
              <a:off x="5257800" y="278810"/>
              <a:ext cx="6934200" cy="25582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B97CF6-2A1C-10DC-740F-54497D253F7B}"/>
                </a:ext>
              </a:extLst>
            </p:cNvPr>
            <p:cNvSpPr txBox="1"/>
            <p:nvPr/>
          </p:nvSpPr>
          <p:spPr>
            <a:xfrm>
              <a:off x="5257800" y="40515"/>
              <a:ext cx="7126705" cy="77226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sz="1600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char*</a:t>
              </a:r>
              <a:r>
                <a:rPr lang="en-US" sz="1600" dirty="0">
                  <a:latin typeface="Lucida Console" panose="020B0609040504020204" pitchFamily="49" charset="0"/>
                </a:rPr>
                <a:t> first, second;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volatile</a:t>
              </a:r>
              <a:r>
                <a:rPr lang="en-US" sz="1600" dirty="0">
                  <a:latin typeface="Lucida Console" panose="020B0609040504020204" pitchFamily="49" charset="0"/>
                </a:rPr>
                <a:t> </a:t>
              </a:r>
              <a:r>
                <a:rPr lang="en-US" sz="1600" dirty="0" err="1">
                  <a:latin typeface="Lucida Console" panose="020B0609040504020204" pitchFamily="49" charset="0"/>
                </a:rPr>
                <a:t>sig_atomic_t</a:t>
              </a:r>
              <a:r>
                <a:rPr lang="en-US" sz="1600" dirty="0">
                  <a:latin typeface="Lucida Console" panose="020B0609040504020204" pitchFamily="49" charset="0"/>
                </a:rPr>
                <a:t> flag = </a:t>
              </a:r>
              <a:r>
                <a:rPr lang="en-US" sz="16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  <a:r>
                <a:rPr lang="en-US" sz="1600" dirty="0">
                  <a:latin typeface="Lucida Console" panose="020B0609040504020204" pitchFamily="49" charset="0"/>
                </a:rPr>
                <a:t>;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void</a:t>
              </a:r>
              <a:r>
                <a:rPr lang="en-US" sz="1600" dirty="0">
                  <a:latin typeface="Lucida Console" panose="020B0609040504020204" pitchFamily="49" charset="0"/>
                </a:rPr>
                <a:t> </a:t>
              </a:r>
              <a:r>
                <a:rPr lang="en-US" sz="1600" dirty="0" err="1">
                  <a:latin typeface="Lucida Console" panose="020B0609040504020204" pitchFamily="49" charset="0"/>
                </a:rPr>
                <a:t>print_name</a:t>
              </a:r>
              <a:r>
                <a:rPr lang="en-US" sz="1600" dirty="0">
                  <a:latin typeface="Lucida Console" panose="020B0609040504020204" pitchFamily="49" charset="0"/>
                </a:rPr>
                <a:t>(){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</a:t>
              </a:r>
              <a:r>
                <a:rPr lang="en-US" sz="1600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char</a:t>
              </a:r>
              <a:r>
                <a:rPr lang="en-US" sz="1600" dirty="0">
                  <a:latin typeface="Lucida Console" panose="020B0609040504020204" pitchFamily="49" charset="0"/>
                </a:rPr>
                <a:t> </a:t>
              </a:r>
              <a:r>
                <a:rPr lang="en-US" sz="1600" dirty="0" err="1">
                  <a:latin typeface="Lucida Console" panose="020B0609040504020204" pitchFamily="49" charset="0"/>
                </a:rPr>
                <a:t>buf</a:t>
              </a:r>
              <a:r>
                <a:rPr lang="en-US" sz="1600" dirty="0">
                  <a:latin typeface="Lucida Console" panose="020B0609040504020204" pitchFamily="49" charset="0"/>
                </a:rPr>
                <a:t>[</a:t>
              </a:r>
              <a:r>
                <a:rPr lang="en-US" sz="16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128</a:t>
              </a:r>
              <a:r>
                <a:rPr lang="en-US" sz="1600" dirty="0">
                  <a:latin typeface="Lucida Console" panose="020B0609040504020204" pitchFamily="49" charset="0"/>
                </a:rPr>
                <a:t>];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</a:t>
              </a:r>
              <a:r>
                <a:rPr lang="en-US" sz="1600" dirty="0" err="1">
                  <a:latin typeface="Lucida Console" panose="020B0609040504020204" pitchFamily="49" charset="0"/>
                </a:rPr>
                <a:t>snprintf</a:t>
              </a:r>
              <a:r>
                <a:rPr lang="en-US" sz="1600" dirty="0">
                  <a:latin typeface="Lucida Console" panose="020B0609040504020204" pitchFamily="49" charset="0"/>
                </a:rPr>
                <a:t>(</a:t>
              </a:r>
              <a:r>
                <a:rPr lang="en-US" sz="1600" dirty="0" err="1">
                  <a:latin typeface="Lucida Console" panose="020B0609040504020204" pitchFamily="49" charset="0"/>
                </a:rPr>
                <a:t>buf</a:t>
              </a:r>
              <a:r>
                <a:rPr lang="en-US" sz="1600" dirty="0">
                  <a:latin typeface="Lucida Console" panose="020B0609040504020204" pitchFamily="49" charset="0"/>
                </a:rPr>
                <a:t>, </a:t>
              </a:r>
              <a:r>
                <a:rPr lang="en-US" sz="1600" dirty="0" err="1">
                  <a:solidFill>
                    <a:schemeClr val="accent1"/>
                  </a:solidFill>
                  <a:latin typeface="Lucida Console" panose="020B0609040504020204" pitchFamily="49" charset="0"/>
                </a:rPr>
                <a:t>sizeof</a:t>
              </a:r>
              <a:r>
                <a:rPr lang="en-US" sz="1600" dirty="0">
                  <a:latin typeface="Lucida Console" panose="020B0609040504020204" pitchFamily="49" charset="0"/>
                </a:rPr>
                <a:t>(</a:t>
              </a:r>
              <a:r>
                <a:rPr lang="en-US" sz="1600" dirty="0" err="1">
                  <a:latin typeface="Lucida Console" panose="020B0609040504020204" pitchFamily="49" charset="0"/>
                </a:rPr>
                <a:t>buf</a:t>
              </a:r>
              <a:r>
                <a:rPr lang="en-US" sz="1600" dirty="0">
                  <a:latin typeface="Lucida Console" panose="020B0609040504020204" pitchFamily="49" charset="0"/>
                </a:rPr>
                <a:t>), </a:t>
              </a:r>
              <a:r>
                <a:rPr lang="en-US" sz="16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“%s %s\n”</a:t>
              </a:r>
              <a:r>
                <a:rPr lang="en-US" sz="1600" dirty="0">
                  <a:latin typeface="Lucida Console" panose="020B0609040504020204" pitchFamily="49" charset="0"/>
                </a:rPr>
                <a:t>, first, 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         second);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write(STDOUT_FILENO, </a:t>
              </a:r>
              <a:r>
                <a:rPr lang="en-US" sz="1600" dirty="0" err="1">
                  <a:latin typeface="Lucida Console" panose="020B0609040504020204" pitchFamily="49" charset="0"/>
                </a:rPr>
                <a:t>buf</a:t>
              </a:r>
              <a:r>
                <a:rPr lang="en-US" sz="1600" dirty="0">
                  <a:latin typeface="Lucida Console" panose="020B0609040504020204" pitchFamily="49" charset="0"/>
                </a:rPr>
                <a:t>, </a:t>
              </a:r>
              <a:r>
                <a:rPr lang="en-US" sz="1600" dirty="0" err="1">
                  <a:latin typeface="Lucida Console" panose="020B0609040504020204" pitchFamily="49" charset="0"/>
                </a:rPr>
                <a:t>strlen</a:t>
              </a:r>
              <a:r>
                <a:rPr lang="en-US" sz="1600" dirty="0">
                  <a:latin typeface="Lucida Console" panose="020B0609040504020204" pitchFamily="49" charset="0"/>
                </a:rPr>
                <a:t>(</a:t>
              </a:r>
              <a:r>
                <a:rPr lang="en-US" sz="1600" dirty="0" err="1">
                  <a:latin typeface="Lucida Console" panose="020B0609040504020204" pitchFamily="49" charset="0"/>
                </a:rPr>
                <a:t>buf</a:t>
              </a:r>
              <a:r>
                <a:rPr lang="en-US" sz="1600" dirty="0">
                  <a:latin typeface="Lucida Console" panose="020B0609040504020204" pitchFamily="49" charset="0"/>
                </a:rPr>
                <a:t>));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}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void</a:t>
              </a:r>
              <a:r>
                <a:rPr lang="en-US" sz="1600" dirty="0">
                  <a:latin typeface="Lucida Console" panose="020B0609040504020204" pitchFamily="49" charset="0"/>
                </a:rPr>
                <a:t> </a:t>
              </a:r>
              <a:r>
                <a:rPr lang="en-US" sz="1600" dirty="0" err="1">
                  <a:latin typeface="Lucida Console" panose="020B0609040504020204" pitchFamily="49" charset="0"/>
                </a:rPr>
                <a:t>handle_sigalarm</a:t>
              </a:r>
              <a:r>
                <a:rPr lang="en-US" sz="1600" dirty="0">
                  <a:latin typeface="Lucida Console" panose="020B0609040504020204" pitchFamily="49" charset="0"/>
                </a:rPr>
                <a:t>(</a:t>
              </a:r>
              <a:r>
                <a:rPr lang="en-US" sz="1600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int</a:t>
              </a:r>
              <a:r>
                <a:rPr lang="en-US" sz="1600" dirty="0">
                  <a:latin typeface="Lucida Console" panose="020B0609040504020204" pitchFamily="49" charset="0"/>
                </a:rPr>
                <a:t> sig) {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flag = </a:t>
              </a:r>
              <a:r>
                <a:rPr lang="en-US" sz="16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  <a:r>
                <a:rPr lang="en-US" sz="1600" dirty="0">
                  <a:latin typeface="Lucida Console" panose="020B0609040504020204" pitchFamily="49" charset="0"/>
                </a:rPr>
                <a:t>;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}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int</a:t>
              </a:r>
              <a:r>
                <a:rPr lang="en-US" sz="1600" dirty="0">
                  <a:latin typeface="Lucida Console" panose="020B0609040504020204" pitchFamily="49" charset="0"/>
                </a:rPr>
                <a:t> main() {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</a:t>
              </a:r>
              <a:r>
                <a:rPr lang="en-US" sz="1600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struct</a:t>
              </a:r>
              <a:r>
                <a:rPr lang="en-US" sz="1600" dirty="0">
                  <a:latin typeface="Lucida Console" panose="020B0609040504020204" pitchFamily="49" charset="0"/>
                </a:rPr>
                <a:t> </a:t>
              </a:r>
              <a:r>
                <a:rPr lang="en-US" sz="1600" dirty="0" err="1">
                  <a:latin typeface="Lucida Console" panose="020B0609040504020204" pitchFamily="49" charset="0"/>
                </a:rPr>
                <a:t>sigaction</a:t>
              </a:r>
              <a:r>
                <a:rPr lang="en-US" sz="1600" dirty="0">
                  <a:latin typeface="Lucida Console" panose="020B0609040504020204" pitchFamily="49" charset="0"/>
                </a:rPr>
                <a:t> </a:t>
              </a:r>
              <a:r>
                <a:rPr lang="en-US" sz="1600" dirty="0" err="1">
                  <a:latin typeface="Lucida Console" panose="020B0609040504020204" pitchFamily="49" charset="0"/>
                </a:rPr>
                <a:t>sa</a:t>
              </a:r>
              <a:r>
                <a:rPr lang="en-US" sz="1600" dirty="0">
                  <a:latin typeface="Lucida Console" panose="020B0609040504020204" pitchFamily="49" charset="0"/>
                </a:rPr>
                <a:t>;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</a:t>
              </a:r>
              <a:r>
                <a:rPr lang="en-US" sz="1600" dirty="0" err="1">
                  <a:latin typeface="Lucida Console" panose="020B0609040504020204" pitchFamily="49" charset="0"/>
                </a:rPr>
                <a:t>sa.sa_handler</a:t>
              </a:r>
              <a:r>
                <a:rPr lang="en-US" sz="1600" dirty="0">
                  <a:latin typeface="Lucida Console" panose="020B0609040504020204" pitchFamily="49" charset="0"/>
                </a:rPr>
                <a:t> = </a:t>
              </a:r>
              <a:r>
                <a:rPr lang="en-US" sz="1600" dirty="0" err="1">
                  <a:latin typeface="Lucida Console" panose="020B0609040504020204" pitchFamily="49" charset="0"/>
                </a:rPr>
                <a:t>handle_sigalarm</a:t>
              </a:r>
              <a:r>
                <a:rPr lang="en-US" sz="1600" dirty="0">
                  <a:latin typeface="Lucida Console" panose="020B0609040504020204" pitchFamily="49" charset="0"/>
                </a:rPr>
                <a:t>;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         </a:t>
              </a:r>
              <a:r>
                <a:rPr lang="en-US" sz="16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//Other initialization of </a:t>
              </a:r>
              <a:r>
                <a:rPr lang="en-US" sz="1600" dirty="0" err="1">
                  <a:solidFill>
                    <a:srgbClr val="00B050"/>
                  </a:solidFill>
                  <a:latin typeface="Lucida Console" panose="020B0609040504020204" pitchFamily="49" charset="0"/>
                </a:rPr>
                <a:t>sa</a:t>
              </a:r>
              <a:r>
                <a:rPr lang="en-US" sz="16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is elided.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</a:t>
              </a:r>
              <a:r>
                <a:rPr lang="en-US" sz="1600" dirty="0" err="1">
                  <a:latin typeface="Lucida Console" panose="020B0609040504020204" pitchFamily="49" charset="0"/>
                </a:rPr>
                <a:t>sigaction</a:t>
              </a:r>
              <a:r>
                <a:rPr lang="en-US" sz="1600" dirty="0">
                  <a:latin typeface="Lucida Console" panose="020B0609040504020204" pitchFamily="49" charset="0"/>
                </a:rPr>
                <a:t>(SIGALRM, &amp;</a:t>
              </a:r>
              <a:r>
                <a:rPr lang="en-US" sz="1600" dirty="0" err="1">
                  <a:latin typeface="Lucida Console" panose="020B0609040504020204" pitchFamily="49" charset="0"/>
                </a:rPr>
                <a:t>sa</a:t>
              </a:r>
              <a:r>
                <a:rPr lang="en-US" sz="1600" dirty="0">
                  <a:latin typeface="Lucida Console" panose="020B0609040504020204" pitchFamily="49" charset="0"/>
                </a:rPr>
                <a:t>, </a:t>
              </a:r>
              <a:r>
                <a:rPr lang="en-US" sz="1600" dirty="0" err="1">
                  <a:solidFill>
                    <a:schemeClr val="accent1"/>
                  </a:solidFill>
                  <a:latin typeface="Lucida Console" panose="020B0609040504020204" pitchFamily="49" charset="0"/>
                </a:rPr>
                <a:t>nullptr</a:t>
              </a:r>
              <a:r>
                <a:rPr lang="en-US" sz="1600" dirty="0">
                  <a:latin typeface="Lucida Console" panose="020B0609040504020204" pitchFamily="49" charset="0"/>
                </a:rPr>
                <a:t>);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alarm(</a:t>
              </a:r>
              <a:r>
                <a:rPr lang="en-US" sz="16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  <a:r>
                <a:rPr lang="en-US" sz="1600" dirty="0">
                  <a:latin typeface="Lucida Console" panose="020B0609040504020204" pitchFamily="49" charset="0"/>
                </a:rPr>
                <a:t>); </a:t>
              </a:r>
              <a:r>
                <a:rPr lang="en-US" sz="16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//Request SIGALRM in 1 second.</a:t>
              </a:r>
            </a:p>
            <a:p>
              <a:pPr>
                <a:lnSpc>
                  <a:spcPts val="1700"/>
                </a:lnSpc>
              </a:pPr>
              <a:endParaRPr lang="en-US" sz="1600" dirty="0">
                <a:latin typeface="Lucida Console" panose="020B0609040504020204" pitchFamily="49" charset="0"/>
              </a:endParaRP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</a:t>
              </a:r>
              <a:r>
                <a:rPr lang="en-US" sz="1600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std::map</a:t>
              </a:r>
              <a:r>
                <a:rPr lang="en-US" sz="1600" dirty="0">
                  <a:latin typeface="Lucida Console" panose="020B0609040504020204" pitchFamily="49" charset="0"/>
                </a:rPr>
                <a:t>&lt;</a:t>
              </a:r>
              <a:r>
                <a:rPr lang="en-US" sz="1600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char*</a:t>
              </a:r>
              <a:r>
                <a:rPr lang="en-US" sz="1600" dirty="0">
                  <a:latin typeface="Lucida Console" panose="020B0609040504020204" pitchFamily="49" charset="0"/>
                </a:rPr>
                <a:t>, </a:t>
              </a:r>
              <a:r>
                <a:rPr lang="en-US" sz="1600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char*</a:t>
              </a:r>
              <a:r>
                <a:rPr lang="en-US" sz="1600" dirty="0">
                  <a:latin typeface="Lucida Console" panose="020B0609040504020204" pitchFamily="49" charset="0"/>
                </a:rPr>
                <a:t>&gt; names{{</a:t>
              </a:r>
              <a:r>
                <a:rPr lang="en-US" sz="16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"</a:t>
              </a:r>
              <a:r>
                <a:rPr lang="en-US" sz="1600" dirty="0" err="1">
                  <a:solidFill>
                    <a:schemeClr val="accent2"/>
                  </a:solidFill>
                  <a:latin typeface="Lucida Console" panose="020B0609040504020204" pitchFamily="49" charset="0"/>
                </a:rPr>
                <a:t>alice</a:t>
              </a:r>
              <a:r>
                <a:rPr lang="en-US" sz="16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"</a:t>
              </a:r>
              <a:r>
                <a:rPr lang="en-US" sz="1600" dirty="0">
                  <a:latin typeface="Lucida Console" panose="020B0609040504020204" pitchFamily="49" charset="0"/>
                </a:rPr>
                <a:t>, </a:t>
              </a:r>
              <a:r>
                <a:rPr lang="en-US" sz="16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"</a:t>
              </a:r>
              <a:r>
                <a:rPr lang="en-US" sz="1600" dirty="0" err="1">
                  <a:solidFill>
                    <a:schemeClr val="accent2"/>
                  </a:solidFill>
                  <a:latin typeface="Lucida Console" panose="020B0609040504020204" pitchFamily="49" charset="0"/>
                </a:rPr>
                <a:t>wu</a:t>
              </a:r>
              <a:r>
                <a:rPr lang="en-US" sz="16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"</a:t>
              </a:r>
              <a:r>
                <a:rPr lang="en-US" sz="1600" dirty="0">
                  <a:latin typeface="Lucida Console" panose="020B0609040504020204" pitchFamily="49" charset="0"/>
                </a:rPr>
                <a:t>},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                             {</a:t>
              </a:r>
              <a:r>
                <a:rPr lang="en-US" sz="16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"bob"</a:t>
              </a:r>
              <a:r>
                <a:rPr lang="en-US" sz="1600" dirty="0">
                  <a:latin typeface="Lucida Console" panose="020B0609040504020204" pitchFamily="49" charset="0"/>
                </a:rPr>
                <a:t>, </a:t>
              </a:r>
              <a:r>
                <a:rPr lang="en-US" sz="16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"smith"</a:t>
              </a:r>
              <a:r>
                <a:rPr lang="en-US" sz="1600" dirty="0">
                  <a:latin typeface="Lucida Console" panose="020B0609040504020204" pitchFamily="49" charset="0"/>
                </a:rPr>
                <a:t>},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                             {</a:t>
              </a:r>
              <a:r>
                <a:rPr lang="en-US" sz="16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"</a:t>
              </a:r>
              <a:r>
                <a:rPr lang="en-US" sz="1600" dirty="0" err="1">
                  <a:solidFill>
                    <a:schemeClr val="accent2"/>
                  </a:solidFill>
                  <a:latin typeface="Lucida Console" panose="020B0609040504020204" pitchFamily="49" charset="0"/>
                </a:rPr>
                <a:t>charlie</a:t>
              </a:r>
              <a:r>
                <a:rPr lang="en-US" sz="16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"</a:t>
              </a:r>
              <a:r>
                <a:rPr lang="en-US" sz="1600" dirty="0">
                  <a:latin typeface="Lucida Console" panose="020B0609040504020204" pitchFamily="49" charset="0"/>
                </a:rPr>
                <a:t>, </a:t>
              </a:r>
              <a:r>
                <a:rPr lang="en-US" sz="16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“</a:t>
              </a:r>
              <a:r>
                <a:rPr lang="en-US" sz="1600" dirty="0" err="1">
                  <a:solidFill>
                    <a:schemeClr val="accent2"/>
                  </a:solidFill>
                  <a:latin typeface="Lucida Console" panose="020B0609040504020204" pitchFamily="49" charset="0"/>
                </a:rPr>
                <a:t>rios</a:t>
              </a:r>
              <a:r>
                <a:rPr lang="en-US" sz="16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"</a:t>
              </a:r>
              <a:r>
                <a:rPr lang="en-US" sz="1600" dirty="0">
                  <a:latin typeface="Lucida Console" panose="020B0609040504020204" pitchFamily="49" charset="0"/>
                </a:rPr>
                <a:t>}};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</a:t>
              </a:r>
              <a:r>
                <a:rPr lang="en-US" sz="1600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while</a:t>
              </a:r>
              <a:r>
                <a:rPr lang="en-US" sz="1600" dirty="0">
                  <a:latin typeface="Lucida Console" panose="020B0609040504020204" pitchFamily="49" charset="0"/>
                </a:rPr>
                <a:t> (</a:t>
              </a:r>
              <a:r>
                <a:rPr lang="en-US" sz="16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true</a:t>
              </a:r>
              <a:r>
                <a:rPr lang="en-US" sz="1600" dirty="0">
                  <a:latin typeface="Lucida Console" panose="020B0609040504020204" pitchFamily="49" charset="0"/>
                </a:rPr>
                <a:t>) {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    if (flag == </a:t>
              </a:r>
              <a:r>
                <a:rPr lang="en-US" sz="16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  <a:r>
                <a:rPr lang="en-US" sz="1600" dirty="0">
                  <a:latin typeface="Lucida Console" panose="020B0609040504020204" pitchFamily="49" charset="0"/>
                </a:rPr>
                <a:t>) {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        </a:t>
              </a:r>
              <a:r>
                <a:rPr lang="en-US" sz="1600" dirty="0" err="1">
                  <a:latin typeface="Lucida Console" panose="020B0609040504020204" pitchFamily="49" charset="0"/>
                </a:rPr>
                <a:t>printf</a:t>
              </a:r>
              <a:r>
                <a:rPr lang="en-US" sz="1600" dirty="0">
                  <a:latin typeface="Lucida Console" panose="020B0609040504020204" pitchFamily="49" charset="0"/>
                </a:rPr>
                <a:t>(</a:t>
              </a:r>
              <a:r>
                <a:rPr lang="en-US" sz="16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“Alarm received, exiting!\n”</a:t>
              </a:r>
              <a:r>
                <a:rPr lang="en-US" sz="1600" dirty="0">
                  <a:latin typeface="Lucida Console" panose="020B0609040504020204" pitchFamily="49" charset="0"/>
                </a:rPr>
                <a:t>);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        exit(</a:t>
              </a:r>
              <a:r>
                <a:rPr lang="en-US" sz="16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  <a:r>
                <a:rPr lang="en-US" sz="1600" dirty="0">
                  <a:latin typeface="Lucida Console" panose="020B0609040504020204" pitchFamily="49" charset="0"/>
                </a:rPr>
                <a:t>);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    }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    </a:t>
              </a:r>
              <a:r>
                <a:rPr lang="en-US" sz="1600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for</a:t>
              </a:r>
              <a:r>
                <a:rPr lang="en-US" sz="1600" dirty="0">
                  <a:latin typeface="Lucida Console" panose="020B0609040504020204" pitchFamily="49" charset="0"/>
                </a:rPr>
                <a:t> (auto it = </a:t>
              </a:r>
              <a:r>
                <a:rPr lang="en-US" sz="1600" dirty="0" err="1">
                  <a:latin typeface="Lucida Console" panose="020B0609040504020204" pitchFamily="49" charset="0"/>
                </a:rPr>
                <a:t>names.begin</a:t>
              </a:r>
              <a:r>
                <a:rPr lang="en-US" sz="1600" dirty="0">
                  <a:latin typeface="Lucida Console" panose="020B0609040504020204" pitchFamily="49" charset="0"/>
                </a:rPr>
                <a:t>(); it != </a:t>
              </a:r>
              <a:r>
                <a:rPr lang="en-US" sz="1600" dirty="0" err="1">
                  <a:latin typeface="Lucida Console" panose="020B0609040504020204" pitchFamily="49" charset="0"/>
                </a:rPr>
                <a:t>names.end</a:t>
              </a:r>
              <a:r>
                <a:rPr lang="en-US" sz="1600" dirty="0">
                  <a:latin typeface="Lucida Console" panose="020B0609040504020204" pitchFamily="49" charset="0"/>
                </a:rPr>
                <a:t>();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             ++it) {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        first = it-&gt;first;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        second  = it-&gt;second;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        </a:t>
              </a:r>
              <a:r>
                <a:rPr lang="en-US" sz="1600" dirty="0" err="1">
                  <a:latin typeface="Lucida Console" panose="020B0609040504020204" pitchFamily="49" charset="0"/>
                </a:rPr>
                <a:t>print_name</a:t>
              </a:r>
              <a:r>
                <a:rPr lang="en-US" sz="1600" dirty="0">
                  <a:latin typeface="Lucida Console" panose="020B0609040504020204" pitchFamily="49" charset="0"/>
                </a:rPr>
                <a:t>();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    }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}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    </a:t>
              </a:r>
              <a:r>
                <a:rPr lang="en-US" sz="1600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return</a:t>
              </a:r>
              <a:r>
                <a:rPr lang="en-US" sz="1600" dirty="0">
                  <a:latin typeface="Lucida Console" panose="020B0609040504020204" pitchFamily="49" charset="0"/>
                </a:rPr>
                <a:t> </a:t>
              </a:r>
              <a:r>
                <a:rPr lang="en-US" sz="16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  <a:r>
                <a:rPr lang="en-US" sz="1600" dirty="0">
                  <a:latin typeface="Lucida Console" panose="020B0609040504020204" pitchFamily="49" charset="0"/>
                </a:rPr>
                <a:t>;</a:t>
              </a:r>
            </a:p>
            <a:p>
              <a:pPr>
                <a:lnSpc>
                  <a:spcPts val="1700"/>
                </a:lnSpc>
              </a:pPr>
              <a:r>
                <a:rPr lang="en-US" sz="1600" dirty="0">
                  <a:latin typeface="Lucida Console" panose="020B0609040504020204" pitchFamily="49" charset="0"/>
                </a:rPr>
                <a:t>}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E5314C4B-E91F-4CF8-F1D5-8D54959BD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4111"/>
            <a:ext cx="5257800" cy="765843"/>
          </a:xfrm>
        </p:spPr>
        <p:txBody>
          <a:bodyPr>
            <a:normAutofit/>
          </a:bodyPr>
          <a:lstStyle/>
          <a:p>
            <a:r>
              <a:rPr lang="en-US" sz="4000" dirty="0"/>
              <a:t>Signal Safety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599AC1-AE3E-E3B2-3552-1539D31CC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4221" y="534632"/>
            <a:ext cx="5129464" cy="64075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best approach is usually for a signal handler to just set a flag that is periodically checked by the program</a:t>
            </a:r>
          </a:p>
          <a:p>
            <a:r>
              <a:rPr lang="en-US" dirty="0"/>
              <a:t>If a signal handler must call other functions, those functions must be </a:t>
            </a:r>
            <a:r>
              <a:rPr lang="en-US" b="1" i="1" dirty="0"/>
              <a:t>reentrant</a:t>
            </a:r>
            <a:r>
              <a:rPr lang="en-US" dirty="0"/>
              <a:t>, i.e., must behave correctly even if multiple copies of that function are executing simultaneously</a:t>
            </a:r>
          </a:p>
          <a:p>
            <a:pPr lvl="1"/>
            <a:r>
              <a:rPr lang="en-US" dirty="0"/>
              <a:t>A reentrant function can use local variables, but either:</a:t>
            </a:r>
          </a:p>
          <a:p>
            <a:pPr lvl="2"/>
            <a:r>
              <a:rPr lang="en-US" dirty="0"/>
              <a:t>Doesn’t use global variables, or</a:t>
            </a:r>
          </a:p>
          <a:p>
            <a:pPr lvl="2"/>
            <a:r>
              <a:rPr lang="en-US" dirty="0"/>
              <a:t>Protects accesses to global state using consistency mechanisms (e.g., locks) which ensure that only one function instance is using that state at any given time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latin typeface="Lucida Console" panose="020B0609040504020204" pitchFamily="49" charset="0"/>
              </a:rPr>
              <a:t>man signal-safety</a:t>
            </a:r>
            <a:r>
              <a:rPr lang="en-US" dirty="0"/>
              <a:t> for a list of reentrant system calls and </a:t>
            </a:r>
            <a:r>
              <a:rPr lang="en-US" dirty="0" err="1">
                <a:latin typeface="Lucida Console" panose="020B0609040504020204" pitchFamily="49" charset="0"/>
              </a:rPr>
              <a:t>libc</a:t>
            </a:r>
            <a:r>
              <a:rPr lang="en-US" dirty="0"/>
              <a:t> functions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5816BC-A068-BD33-4008-05D3439E6A36}"/>
              </a:ext>
            </a:extLst>
          </p:cNvPr>
          <p:cNvSpPr txBox="1"/>
          <p:nvPr/>
        </p:nvSpPr>
        <p:spPr>
          <a:xfrm>
            <a:off x="5257800" y="40515"/>
            <a:ext cx="7126705" cy="7068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char*</a:t>
            </a:r>
            <a:r>
              <a:rPr lang="en-US" sz="1600" dirty="0">
                <a:latin typeface="Lucida Console" panose="020B0609040504020204" pitchFamily="49" charset="0"/>
              </a:rPr>
              <a:t> first, second;</a:t>
            </a:r>
          </a:p>
          <a:p>
            <a:pPr>
              <a:lnSpc>
                <a:spcPts val="1700"/>
              </a:lnSpc>
            </a:pPr>
            <a:endParaRPr lang="en-US" sz="1600" dirty="0">
              <a:latin typeface="Lucida Console" panose="020B0609040504020204" pitchFamily="49" charset="0"/>
            </a:endParaRPr>
          </a:p>
          <a:p>
            <a:pPr>
              <a:lnSpc>
                <a:spcPts val="1700"/>
              </a:lnSpc>
            </a:pP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print_name</a:t>
            </a:r>
            <a:r>
              <a:rPr lang="en-US" sz="1600" dirty="0">
                <a:latin typeface="Lucida Console" panose="020B0609040504020204" pitchFamily="49" charset="0"/>
              </a:rPr>
              <a:t>(){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char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buf</a:t>
            </a:r>
            <a:r>
              <a:rPr lang="en-US" sz="1600" dirty="0">
                <a:latin typeface="Lucida Console" panose="020B0609040504020204" pitchFamily="49" charset="0"/>
              </a:rPr>
              <a:t>[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128</a:t>
            </a:r>
            <a:r>
              <a:rPr lang="en-US" sz="1600" dirty="0">
                <a:latin typeface="Lucida Console" panose="020B0609040504020204" pitchFamily="49" charset="0"/>
              </a:rPr>
              <a:t>];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 err="1">
                <a:latin typeface="Lucida Console" panose="020B0609040504020204" pitchFamily="49" charset="0"/>
              </a:rPr>
              <a:t>snprintf</a:t>
            </a:r>
            <a:r>
              <a:rPr lang="en-US" sz="1600" dirty="0"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latin typeface="Lucida Console" panose="020B0609040504020204" pitchFamily="49" charset="0"/>
              </a:rPr>
              <a:t>buf</a:t>
            </a:r>
            <a:r>
              <a:rPr lang="en-US" sz="1600" dirty="0">
                <a:latin typeface="Lucida Console" panose="020B0609040504020204" pitchFamily="49" charset="0"/>
              </a:rPr>
              <a:t>, </a:t>
            </a:r>
            <a:r>
              <a:rPr lang="en-US" sz="16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sizeof</a:t>
            </a:r>
            <a:r>
              <a:rPr lang="en-US" sz="1600" dirty="0"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latin typeface="Lucida Console" panose="020B0609040504020204" pitchFamily="49" charset="0"/>
              </a:rPr>
              <a:t>buf</a:t>
            </a:r>
            <a:r>
              <a:rPr lang="en-US" sz="1600" dirty="0">
                <a:latin typeface="Lucida Console" panose="020B0609040504020204" pitchFamily="49" charset="0"/>
              </a:rPr>
              <a:t>), 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“%s %s\n”</a:t>
            </a:r>
            <a:r>
              <a:rPr lang="en-US" sz="1600" dirty="0">
                <a:latin typeface="Lucida Console" panose="020B0609040504020204" pitchFamily="49" charset="0"/>
              </a:rPr>
              <a:t>, first, 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         second);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write(STDOUT_FILENO, </a:t>
            </a:r>
            <a:r>
              <a:rPr lang="en-US" sz="1600" dirty="0" err="1">
                <a:latin typeface="Lucida Console" panose="020B0609040504020204" pitchFamily="49" charset="0"/>
              </a:rPr>
              <a:t>buf</a:t>
            </a:r>
            <a:r>
              <a:rPr lang="en-US" sz="1600" dirty="0">
                <a:latin typeface="Lucida Console" panose="020B0609040504020204" pitchFamily="49" charset="0"/>
              </a:rPr>
              <a:t>, </a:t>
            </a:r>
            <a:r>
              <a:rPr lang="en-US" sz="1600" dirty="0" err="1">
                <a:latin typeface="Lucida Console" panose="020B0609040504020204" pitchFamily="49" charset="0"/>
              </a:rPr>
              <a:t>strlen</a:t>
            </a:r>
            <a:r>
              <a:rPr lang="en-US" sz="1600" dirty="0"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latin typeface="Lucida Console" panose="020B0609040504020204" pitchFamily="49" charset="0"/>
              </a:rPr>
              <a:t>buf</a:t>
            </a:r>
            <a:r>
              <a:rPr lang="en-US" sz="1600" dirty="0">
                <a:latin typeface="Lucida Console" panose="020B0609040504020204" pitchFamily="49" charset="0"/>
              </a:rPr>
              <a:t>));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}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handle_sigalarm</a:t>
            </a:r>
            <a:r>
              <a:rPr lang="en-US" sz="1600" dirty="0"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600" dirty="0">
                <a:latin typeface="Lucida Console" panose="020B0609040504020204" pitchFamily="49" charset="0"/>
              </a:rPr>
              <a:t> sig) {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 err="1">
                <a:latin typeface="Lucida Console" panose="020B0609040504020204" pitchFamily="49" charset="0"/>
              </a:rPr>
              <a:t>print_name</a:t>
            </a:r>
            <a:r>
              <a:rPr lang="en-US" sz="1600" dirty="0">
                <a:latin typeface="Lucida Console" panose="020B0609040504020204" pitchFamily="49" charset="0"/>
              </a:rPr>
              <a:t>();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}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600" dirty="0">
                <a:latin typeface="Lucida Console" panose="020B0609040504020204" pitchFamily="49" charset="0"/>
              </a:rPr>
              <a:t> main() {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sigaction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sa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 err="1">
                <a:latin typeface="Lucida Console" panose="020B0609040504020204" pitchFamily="49" charset="0"/>
              </a:rPr>
              <a:t>sa.sa_handler</a:t>
            </a:r>
            <a:r>
              <a:rPr lang="en-US" sz="1600" dirty="0">
                <a:latin typeface="Lucida Console" panose="020B0609040504020204" pitchFamily="49" charset="0"/>
              </a:rPr>
              <a:t> = </a:t>
            </a:r>
            <a:r>
              <a:rPr lang="en-US" sz="1600" dirty="0" err="1">
                <a:latin typeface="Lucida Console" panose="020B0609040504020204" pitchFamily="49" charset="0"/>
              </a:rPr>
              <a:t>handle_sigalarm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         </a:t>
            </a:r>
            <a:r>
              <a:rPr lang="en-US" sz="1600" dirty="0">
                <a:solidFill>
                  <a:srgbClr val="00B050"/>
                </a:solidFill>
                <a:latin typeface="Lucida Console" panose="020B0609040504020204" pitchFamily="49" charset="0"/>
              </a:rPr>
              <a:t>//Other initialization of </a:t>
            </a:r>
            <a:r>
              <a:rPr lang="en-US" sz="16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sa</a:t>
            </a:r>
            <a:r>
              <a:rPr lang="en-US" sz="1600" dirty="0">
                <a:solidFill>
                  <a:srgbClr val="00B050"/>
                </a:solidFill>
                <a:latin typeface="Lucida Console" panose="020B0609040504020204" pitchFamily="49" charset="0"/>
              </a:rPr>
              <a:t> is elided.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 err="1">
                <a:latin typeface="Lucida Console" panose="020B0609040504020204" pitchFamily="49" charset="0"/>
              </a:rPr>
              <a:t>sigaction</a:t>
            </a:r>
            <a:r>
              <a:rPr lang="en-US" sz="1600" dirty="0">
                <a:latin typeface="Lucida Console" panose="020B0609040504020204" pitchFamily="49" charset="0"/>
              </a:rPr>
              <a:t>(SIGALRM, &amp;</a:t>
            </a:r>
            <a:r>
              <a:rPr lang="en-US" sz="1600" dirty="0" err="1">
                <a:latin typeface="Lucida Console" panose="020B0609040504020204" pitchFamily="49" charset="0"/>
              </a:rPr>
              <a:t>sa</a:t>
            </a:r>
            <a:r>
              <a:rPr lang="en-US" sz="1600" dirty="0">
                <a:latin typeface="Lucida Console" panose="020B0609040504020204" pitchFamily="49" charset="0"/>
              </a:rPr>
              <a:t>, </a:t>
            </a:r>
            <a:r>
              <a:rPr lang="en-US" sz="16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sz="1600" dirty="0">
                <a:latin typeface="Lucida Console" panose="020B0609040504020204" pitchFamily="49" charset="0"/>
              </a:rPr>
              <a:t>);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alarm(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1600" dirty="0">
                <a:latin typeface="Lucida Console" panose="020B0609040504020204" pitchFamily="49" charset="0"/>
              </a:rPr>
              <a:t>); </a:t>
            </a:r>
            <a:r>
              <a:rPr lang="en-US" sz="1600" dirty="0">
                <a:solidFill>
                  <a:srgbClr val="00B050"/>
                </a:solidFill>
                <a:latin typeface="Lucida Console" panose="020B0609040504020204" pitchFamily="49" charset="0"/>
              </a:rPr>
              <a:t>//Request SIGALRM in 1 second.</a:t>
            </a:r>
          </a:p>
          <a:p>
            <a:pPr>
              <a:lnSpc>
                <a:spcPts val="1700"/>
              </a:lnSpc>
            </a:pPr>
            <a:endParaRPr lang="en-US" sz="1600" dirty="0">
              <a:latin typeface="Lucida Console" panose="020B0609040504020204" pitchFamily="49" charset="0"/>
            </a:endParaRP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std::map</a:t>
            </a:r>
            <a:r>
              <a:rPr lang="en-US" sz="1600" dirty="0">
                <a:latin typeface="Lucida Console" panose="020B0609040504020204" pitchFamily="49" charset="0"/>
              </a:rPr>
              <a:t>&lt;</a:t>
            </a: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char*</a:t>
            </a:r>
            <a:r>
              <a:rPr lang="en-US" sz="1600" dirty="0">
                <a:latin typeface="Lucida Console" panose="020B06090405040202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char*</a:t>
            </a:r>
            <a:r>
              <a:rPr lang="en-US" sz="1600" dirty="0">
                <a:latin typeface="Lucida Console" panose="020B0609040504020204" pitchFamily="49" charset="0"/>
              </a:rPr>
              <a:t>&gt; names{{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"</a:t>
            </a:r>
            <a:r>
              <a:rPr lang="en-US" sz="1600" dirty="0" err="1">
                <a:solidFill>
                  <a:schemeClr val="accent2"/>
                </a:solidFill>
                <a:latin typeface="Lucida Console" panose="020B0609040504020204" pitchFamily="49" charset="0"/>
              </a:rPr>
              <a:t>alice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"</a:t>
            </a:r>
            <a:r>
              <a:rPr lang="en-US" sz="1600" dirty="0">
                <a:latin typeface="Lucida Console" panose="020B0609040504020204" pitchFamily="49" charset="0"/>
              </a:rPr>
              <a:t>, 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"</a:t>
            </a:r>
            <a:r>
              <a:rPr lang="en-US" sz="1600" dirty="0" err="1">
                <a:solidFill>
                  <a:schemeClr val="accent2"/>
                </a:solidFill>
                <a:latin typeface="Lucida Console" panose="020B0609040504020204" pitchFamily="49" charset="0"/>
              </a:rPr>
              <a:t>wu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"</a:t>
            </a:r>
            <a:r>
              <a:rPr lang="en-US" sz="1600" dirty="0">
                <a:latin typeface="Lucida Console" panose="020B0609040504020204" pitchFamily="49" charset="0"/>
              </a:rPr>
              <a:t>},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                             {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"bob"</a:t>
            </a:r>
            <a:r>
              <a:rPr lang="en-US" sz="1600" dirty="0">
                <a:latin typeface="Lucida Console" panose="020B0609040504020204" pitchFamily="49" charset="0"/>
              </a:rPr>
              <a:t>, 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"smith"</a:t>
            </a:r>
            <a:r>
              <a:rPr lang="en-US" sz="1600" dirty="0">
                <a:latin typeface="Lucida Console" panose="020B0609040504020204" pitchFamily="49" charset="0"/>
              </a:rPr>
              <a:t>},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                             {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"</a:t>
            </a:r>
            <a:r>
              <a:rPr lang="en-US" sz="1600" dirty="0" err="1">
                <a:solidFill>
                  <a:schemeClr val="accent2"/>
                </a:solidFill>
                <a:latin typeface="Lucida Console" panose="020B0609040504020204" pitchFamily="49" charset="0"/>
              </a:rPr>
              <a:t>charlie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"</a:t>
            </a:r>
            <a:r>
              <a:rPr lang="en-US" sz="1600" dirty="0">
                <a:latin typeface="Lucida Console" panose="020B0609040504020204" pitchFamily="49" charset="0"/>
              </a:rPr>
              <a:t>, 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“</a:t>
            </a:r>
            <a:r>
              <a:rPr lang="en-US" sz="1600" dirty="0" err="1">
                <a:solidFill>
                  <a:schemeClr val="accent2"/>
                </a:solidFill>
                <a:latin typeface="Lucida Console" panose="020B0609040504020204" pitchFamily="49" charset="0"/>
              </a:rPr>
              <a:t>rios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"</a:t>
            </a:r>
            <a:r>
              <a:rPr lang="en-US" sz="1600" dirty="0">
                <a:latin typeface="Lucida Console" panose="020B0609040504020204" pitchFamily="49" charset="0"/>
              </a:rPr>
              <a:t>}};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while</a:t>
            </a:r>
            <a:r>
              <a:rPr lang="en-US" sz="1600" dirty="0">
                <a:latin typeface="Lucida Console" panose="020B0609040504020204" pitchFamily="49" charset="0"/>
              </a:rPr>
              <a:t> (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true</a:t>
            </a:r>
            <a:r>
              <a:rPr lang="en-US" sz="16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    </a:t>
            </a: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for</a:t>
            </a:r>
            <a:r>
              <a:rPr lang="en-US" sz="1600" dirty="0">
                <a:latin typeface="Lucida Console" panose="020B0609040504020204" pitchFamily="49" charset="0"/>
              </a:rPr>
              <a:t> (auto it = </a:t>
            </a:r>
            <a:r>
              <a:rPr lang="en-US" sz="1600" dirty="0" err="1">
                <a:latin typeface="Lucida Console" panose="020B0609040504020204" pitchFamily="49" charset="0"/>
              </a:rPr>
              <a:t>names.begin</a:t>
            </a:r>
            <a:r>
              <a:rPr lang="en-US" sz="1600" dirty="0">
                <a:latin typeface="Lucida Console" panose="020B0609040504020204" pitchFamily="49" charset="0"/>
              </a:rPr>
              <a:t>(); it != </a:t>
            </a:r>
            <a:r>
              <a:rPr lang="en-US" sz="1600" dirty="0" err="1">
                <a:latin typeface="Lucida Console" panose="020B0609040504020204" pitchFamily="49" charset="0"/>
              </a:rPr>
              <a:t>names.end</a:t>
            </a:r>
            <a:r>
              <a:rPr lang="en-US" sz="1600" dirty="0">
                <a:latin typeface="Lucida Console" panose="020B0609040504020204" pitchFamily="49" charset="0"/>
              </a:rPr>
              <a:t>();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             ++it) {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        first = it-&gt;first;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        second  = it-&gt;second;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        </a:t>
            </a:r>
            <a:r>
              <a:rPr lang="en-US" sz="1600" dirty="0" err="1">
                <a:latin typeface="Lucida Console" panose="020B0609040504020204" pitchFamily="49" charset="0"/>
              </a:rPr>
              <a:t>print_name</a:t>
            </a:r>
            <a:r>
              <a:rPr lang="en-US" sz="1600" dirty="0">
                <a:latin typeface="Lucida Console" panose="020B0609040504020204" pitchFamily="49" charset="0"/>
              </a:rPr>
              <a:t>();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    }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}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latin typeface="Lucida Console" panose="020B0609040504020204" pitchFamily="49" charset="0"/>
              </a:rPr>
              <a:t>}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797FDA5-F74E-B380-3D3F-61F5B4FB9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1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2FA64-69DB-5B96-AAC4-63662993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224"/>
            <a:ext cx="12192000" cy="681037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>
                <a:latin typeface="Lucida Console" panose="020B0609040504020204" pitchFamily="49" charset="0"/>
              </a:rPr>
              <a:t>posix_spawn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  <a:r>
              <a:rPr lang="en-US" dirty="0"/>
              <a:t> library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57096-87A0-D83E-9343-F20BAA4B7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65261"/>
            <a:ext cx="6095999" cy="610414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fork()</a:t>
            </a:r>
            <a:r>
              <a:rPr lang="en-US" dirty="0"/>
              <a:t> copies the address space and the environment of a parent process to a newly-created child process</a:t>
            </a:r>
          </a:p>
          <a:p>
            <a:pPr lvl="1"/>
            <a:r>
              <a:rPr lang="en-US" dirty="0"/>
              <a:t>Pro: The API is simple in theory</a:t>
            </a:r>
          </a:p>
          <a:p>
            <a:pPr lvl="1"/>
            <a:r>
              <a:rPr lang="en-US" dirty="0"/>
              <a:t>Con: The API is complex in practice because, as OSes have added more features, a process’s environment has gotten more complicated!</a:t>
            </a:r>
          </a:p>
          <a:p>
            <a:pPr lvl="1"/>
            <a:r>
              <a:rPr lang="en-US" dirty="0"/>
              <a:t>Con: Copying page tables, the referenced memory pages, and environmental state like file descriptor tables can be slow</a:t>
            </a:r>
          </a:p>
          <a:p>
            <a:pPr lvl="1"/>
            <a:r>
              <a:rPr lang="en-US" dirty="0"/>
              <a:t>Con: If </a:t>
            </a:r>
            <a:r>
              <a:rPr lang="en-US" dirty="0">
                <a:latin typeface="Lucida Console" panose="020B0609040504020204" pitchFamily="49" charset="0"/>
              </a:rPr>
              <a:t>fork()</a:t>
            </a:r>
            <a:r>
              <a:rPr lang="en-US" dirty="0"/>
              <a:t> is often followed by </a:t>
            </a:r>
            <a:r>
              <a:rPr lang="en-US" dirty="0">
                <a:latin typeface="Lucida Console" panose="020B0609040504020204" pitchFamily="49" charset="0"/>
              </a:rPr>
              <a:t>exec()</a:t>
            </a:r>
            <a:r>
              <a:rPr lang="en-US" dirty="0"/>
              <a:t>, why have two separate system calls?</a:t>
            </a:r>
          </a:p>
          <a:p>
            <a:r>
              <a:rPr lang="en-US" dirty="0"/>
              <a:t>At a high level, </a:t>
            </a:r>
            <a:r>
              <a:rPr lang="en-US" dirty="0" err="1">
                <a:latin typeface="Lucida Console" panose="020B0609040504020204" pitchFamily="49" charset="0"/>
              </a:rPr>
              <a:t>posix_spawn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  <a:r>
              <a:rPr lang="en-US" dirty="0"/>
              <a:t> is like a more efficient </a:t>
            </a:r>
            <a:r>
              <a:rPr lang="en-US" dirty="0">
                <a:latin typeface="Lucida Console" panose="020B0609040504020204" pitchFamily="49" charset="0"/>
              </a:rPr>
              <a:t>fork()</a:t>
            </a:r>
            <a:r>
              <a:rPr lang="en-US" dirty="0"/>
              <a:t>+</a:t>
            </a:r>
            <a:r>
              <a:rPr lang="en-US" dirty="0">
                <a:latin typeface="Lucida Console" panose="020B0609040504020204" pitchFamily="49" charset="0"/>
              </a:rPr>
              <a:t>exec()</a:t>
            </a:r>
            <a:r>
              <a:rPr lang="en-US" dirty="0"/>
              <a:t> that allows the caller to customize the environment of the child before creating the child</a:t>
            </a:r>
          </a:p>
          <a:p>
            <a:pPr lvl="1"/>
            <a:r>
              <a:rPr lang="en-US" dirty="0"/>
              <a:t>The details are . . . detailed</a:t>
            </a:r>
          </a:p>
          <a:p>
            <a:pPr lvl="1"/>
            <a:r>
              <a:rPr lang="en-US" dirty="0"/>
              <a:t>Internally, </a:t>
            </a:r>
            <a:r>
              <a:rPr lang="en-US" dirty="0" err="1">
                <a:latin typeface="Lucida Console" panose="020B0609040504020204" pitchFamily="49" charset="0"/>
              </a:rPr>
              <a:t>posix_spawn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  <a:r>
              <a:rPr lang="en-US" dirty="0"/>
              <a:t> is implemented via </a:t>
            </a:r>
            <a:r>
              <a:rPr lang="en-US" dirty="0" err="1">
                <a:latin typeface="Lucida Console" panose="020B0609040504020204" pitchFamily="49" charset="0"/>
              </a:rPr>
              <a:t>vfork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  <a:r>
              <a:rPr lang="en-US" dirty="0"/>
              <a:t> and/or </a:t>
            </a:r>
            <a:r>
              <a:rPr lang="en-US" dirty="0">
                <a:latin typeface="Lucida Console" panose="020B0609040504020204" pitchFamily="49" charset="0"/>
              </a:rPr>
              <a:t>clone()</a:t>
            </a:r>
            <a:r>
              <a:rPr lang="en-US" dirty="0"/>
              <a:t> system calls which we’ll study in more detail later—these system calls only copy part of the parent’s state!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FDCDA-9682-F703-A545-ABCBBA2E93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1" t="4700"/>
          <a:stretch/>
        </p:blipFill>
        <p:spPr>
          <a:xfrm>
            <a:off x="6224336" y="959975"/>
            <a:ext cx="5851358" cy="58866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6A4A05-A69A-A642-91A2-8B0083D6E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583" y="959975"/>
            <a:ext cx="5662863" cy="59094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0BCE6-E329-9156-41F6-3347C29FE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1" y="0"/>
            <a:ext cx="12177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7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50044-2503-1228-F125-C394691C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325"/>
            <a:ext cx="12192000" cy="781887"/>
          </a:xfrm>
        </p:spPr>
        <p:txBody>
          <a:bodyPr/>
          <a:lstStyle/>
          <a:p>
            <a:r>
              <a:rPr lang="en-US" dirty="0"/>
              <a:t>Collecting a Child’s Termination Notification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24712-3CC2-8FA6-1E9F-ECC145D22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37" y="842212"/>
            <a:ext cx="11782926" cy="601578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_exit(int status)</a:t>
            </a:r>
            <a:r>
              <a:rPr lang="en-US" dirty="0"/>
              <a:t> is a system call which terminates a process</a:t>
            </a:r>
          </a:p>
          <a:p>
            <a:pPr lvl="1"/>
            <a:r>
              <a:rPr lang="en-US" dirty="0"/>
              <a:t>A status of </a:t>
            </a:r>
            <a:r>
              <a:rPr lang="en-US" dirty="0">
                <a:latin typeface="Lucida Console" panose="020B0609040504020204" pitchFamily="49" charset="0"/>
              </a:rPr>
              <a:t>0</a:t>
            </a:r>
            <a:r>
              <a:rPr lang="en-US" dirty="0"/>
              <a:t> (i.e., </a:t>
            </a:r>
            <a:r>
              <a:rPr lang="en-US" dirty="0">
                <a:latin typeface="Lucida Console" panose="020B0609040504020204" pitchFamily="49" charset="0"/>
              </a:rPr>
              <a:t>EXIT_SUCCESS</a:t>
            </a:r>
            <a:r>
              <a:rPr lang="en-US" dirty="0"/>
              <a:t>) means that the process ended normally</a:t>
            </a:r>
          </a:p>
          <a:p>
            <a:pPr lvl="1"/>
            <a:r>
              <a:rPr lang="en-US" dirty="0"/>
              <a:t>A status between </a:t>
            </a:r>
            <a:r>
              <a:rPr lang="en-US" dirty="0">
                <a:latin typeface="Lucida Console" panose="020B0609040504020204" pitchFamily="49" charset="0"/>
              </a:rPr>
              <a:t>1-255</a:t>
            </a:r>
            <a:r>
              <a:rPr lang="en-US" dirty="0"/>
              <a:t> indicates that the process termination was abnormal</a:t>
            </a:r>
          </a:p>
          <a:p>
            <a:r>
              <a:rPr lang="en-US" dirty="0" err="1">
                <a:latin typeface="Lucida Console" panose="020B0609040504020204" pitchFamily="49" charset="0"/>
              </a:rPr>
              <a:t>pid_t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waitpid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 err="1">
                <a:latin typeface="Lucida Console" panose="020B0609040504020204" pitchFamily="49" charset="0"/>
              </a:rPr>
              <a:t>pid_t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pid</a:t>
            </a:r>
            <a:r>
              <a:rPr lang="en-US" dirty="0">
                <a:latin typeface="Lucida Console" panose="020B0609040504020204" pitchFamily="49" charset="0"/>
              </a:rPr>
              <a:t>, int* status, int options)</a:t>
            </a:r>
            <a:r>
              <a:rPr lang="en-US" dirty="0"/>
              <a:t> is a system call that lets a parent detect a child’s death and collect the child’s exit status</a:t>
            </a:r>
          </a:p>
          <a:p>
            <a:pPr lvl="1"/>
            <a:r>
              <a:rPr lang="en-US" dirty="0"/>
              <a:t>The system call can be blocking (</a:t>
            </a:r>
            <a:r>
              <a:rPr lang="en-US" dirty="0">
                <a:latin typeface="Lucida Console" panose="020B0609040504020204" pitchFamily="49" charset="0"/>
              </a:rPr>
              <a:t>options == 0</a:t>
            </a:r>
            <a:r>
              <a:rPr lang="en-US" dirty="0"/>
              <a:t>) or nonblocking (</a:t>
            </a:r>
            <a:r>
              <a:rPr lang="en-US" dirty="0">
                <a:latin typeface="Lucida Console" panose="020B0609040504020204" pitchFamily="49" charset="0"/>
              </a:rPr>
              <a:t>options == WNOHANG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most common values for the </a:t>
            </a:r>
            <a:r>
              <a:rPr lang="en-US" dirty="0" err="1">
                <a:latin typeface="Lucida Console" panose="020B0609040504020204" pitchFamily="49" charset="0"/>
              </a:rPr>
              <a:t>pid</a:t>
            </a:r>
            <a:r>
              <a:rPr lang="en-US" dirty="0"/>
              <a:t> argument are:</a:t>
            </a:r>
          </a:p>
          <a:p>
            <a:pPr lvl="2"/>
            <a:r>
              <a:rPr lang="en-US" dirty="0">
                <a:latin typeface="Lucida Console" panose="020B0609040504020204" pitchFamily="49" charset="0"/>
              </a:rPr>
              <a:t>-1</a:t>
            </a:r>
            <a:r>
              <a:rPr lang="en-US" dirty="0"/>
              <a:t>: Wait for any child</a:t>
            </a:r>
          </a:p>
          <a:p>
            <a:pPr lvl="2"/>
            <a:r>
              <a:rPr lang="en-US" dirty="0">
                <a:latin typeface="Lucida Console" panose="020B0609040504020204" pitchFamily="49" charset="0"/>
              </a:rPr>
              <a:t>&gt; 0</a:t>
            </a:r>
            <a:r>
              <a:rPr lang="en-US" dirty="0"/>
              <a:t>: Wait for child having the specified </a:t>
            </a:r>
            <a:r>
              <a:rPr lang="en-US" dirty="0" err="1"/>
              <a:t>pid</a:t>
            </a:r>
            <a:endParaRPr lang="en-US" dirty="0"/>
          </a:p>
          <a:p>
            <a:pPr lvl="1"/>
            <a:r>
              <a:rPr lang="en-US" dirty="0"/>
              <a:t>The return value is:</a:t>
            </a:r>
          </a:p>
          <a:p>
            <a:pPr lvl="2"/>
            <a:r>
              <a:rPr lang="en-US" dirty="0"/>
              <a:t>The process id of the child that has terminated</a:t>
            </a:r>
          </a:p>
          <a:p>
            <a:pPr lvl="2"/>
            <a:r>
              <a:rPr lang="en-US" dirty="0">
                <a:latin typeface="Lucida Console" panose="020B0609040504020204" pitchFamily="49" charset="0"/>
              </a:rPr>
              <a:t>0</a:t>
            </a:r>
            <a:r>
              <a:rPr lang="en-US" dirty="0"/>
              <a:t> if the </a:t>
            </a:r>
            <a:r>
              <a:rPr lang="en-US" dirty="0" err="1">
                <a:latin typeface="Lucida Console" panose="020B0609040504020204" pitchFamily="49" charset="0"/>
              </a:rPr>
              <a:t>pid</a:t>
            </a:r>
            <a:r>
              <a:rPr lang="en-US" dirty="0"/>
              <a:t> argument refers to a valid child but that child hasn’t exited and </a:t>
            </a:r>
            <a:r>
              <a:rPr lang="en-US" dirty="0">
                <a:latin typeface="Lucida Console" panose="020B0609040504020204" pitchFamily="49" charset="0"/>
              </a:rPr>
              <a:t>WNOHANG</a:t>
            </a:r>
            <a:r>
              <a:rPr lang="en-US" dirty="0"/>
              <a:t> was specified</a:t>
            </a:r>
          </a:p>
          <a:p>
            <a:pPr lvl="2"/>
            <a:r>
              <a:rPr lang="en-US" dirty="0">
                <a:latin typeface="Lucida Console" panose="020B0609040504020204" pitchFamily="49" charset="0"/>
              </a:rPr>
              <a:t>-1</a:t>
            </a:r>
            <a:r>
              <a:rPr lang="en-US" dirty="0"/>
              <a:t> on error (e.g., the </a:t>
            </a:r>
            <a:r>
              <a:rPr lang="en-US" dirty="0" err="1">
                <a:latin typeface="Lucida Console" panose="020B0609040504020204" pitchFamily="49" charset="0"/>
              </a:rPr>
              <a:t>pid</a:t>
            </a:r>
            <a:r>
              <a:rPr lang="en-US" dirty="0"/>
              <a:t> argument refers to an invalid child)</a:t>
            </a:r>
          </a:p>
          <a:p>
            <a:pPr lvl="1"/>
            <a:r>
              <a:rPr lang="en-US" dirty="0"/>
              <a:t>On success, the system call sets </a:t>
            </a:r>
            <a:r>
              <a:rPr lang="en-US" dirty="0">
                <a:latin typeface="Lucida Console" panose="020B0609040504020204" pitchFamily="49" charset="0"/>
              </a:rPr>
              <a:t>*status</a:t>
            </a:r>
            <a:r>
              <a:rPr lang="en-US" dirty="0"/>
              <a:t> to the child’s exit status</a:t>
            </a:r>
          </a:p>
          <a:p>
            <a:pPr lvl="2"/>
            <a:r>
              <a:rPr lang="en-US" dirty="0">
                <a:latin typeface="Lucida Console" panose="020B0609040504020204" pitchFamily="49" charset="0"/>
              </a:rPr>
              <a:t>WFEXITED(status) != 0</a:t>
            </a:r>
            <a:r>
              <a:rPr lang="en-US" dirty="0"/>
              <a:t> if the child terminated via </a:t>
            </a:r>
            <a:r>
              <a:rPr lang="en-US" dirty="0">
                <a:latin typeface="Lucida Console" panose="020B0609040504020204" pitchFamily="49" charset="0"/>
              </a:rPr>
              <a:t>_exit()</a:t>
            </a:r>
            <a:r>
              <a:rPr lang="en-US" dirty="0"/>
              <a:t> (directly or via </a:t>
            </a:r>
            <a:r>
              <a:rPr lang="en-US" dirty="0">
                <a:latin typeface="Lucida Console" panose="020B0609040504020204" pitchFamily="49" charset="0"/>
              </a:rPr>
              <a:t>exit()</a:t>
            </a:r>
            <a:r>
              <a:rPr lang="en-US" dirty="0"/>
              <a:t> or returning from </a:t>
            </a:r>
            <a:r>
              <a:rPr lang="en-US" dirty="0">
                <a:latin typeface="Lucida Console" panose="020B0609040504020204" pitchFamily="49" charset="0"/>
              </a:rPr>
              <a:t>main()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If </a:t>
            </a:r>
            <a:r>
              <a:rPr lang="en-US" dirty="0">
                <a:latin typeface="Lucida Console" panose="020B0609040504020204" pitchFamily="49" charset="0"/>
              </a:rPr>
              <a:t>WFEXITED(status)</a:t>
            </a:r>
            <a:r>
              <a:rPr lang="en-US" dirty="0"/>
              <a:t>, then </a:t>
            </a:r>
            <a:r>
              <a:rPr lang="en-US" dirty="0">
                <a:latin typeface="Lucida Console" panose="020B0609040504020204" pitchFamily="49" charset="0"/>
              </a:rPr>
              <a:t>WEXITSTATUS(status)</a:t>
            </a:r>
            <a:r>
              <a:rPr lang="en-US" dirty="0"/>
              <a:t> contains the least significant 8 bits of the status that was passed to </a:t>
            </a:r>
            <a:r>
              <a:rPr lang="en-US" dirty="0">
                <a:latin typeface="Lucida Console" panose="020B0609040504020204" pitchFamily="49" charset="0"/>
              </a:rPr>
              <a:t>_exit()</a:t>
            </a:r>
          </a:p>
          <a:p>
            <a:pPr lvl="2"/>
            <a:r>
              <a:rPr lang="en-US" dirty="0">
                <a:latin typeface="Lucida Console" panose="020B0609040504020204" pitchFamily="49" charset="0"/>
              </a:rPr>
              <a:t>WIFSIGNALED(status) != 0</a:t>
            </a:r>
            <a:r>
              <a:rPr lang="en-US" dirty="0"/>
              <a:t> if the child was terminated via a signal; if so, </a:t>
            </a:r>
            <a:r>
              <a:rPr lang="en-US" dirty="0">
                <a:latin typeface="Lucida Console" panose="020B0609040504020204" pitchFamily="49" charset="0"/>
              </a:rPr>
              <a:t>WTERMSIG(status)</a:t>
            </a:r>
            <a:r>
              <a:rPr lang="en-US" dirty="0"/>
              <a:t> extracts the signal number which caused termination</a:t>
            </a:r>
          </a:p>
        </p:txBody>
      </p:sp>
    </p:spTree>
    <p:extLst>
      <p:ext uri="{BB962C8B-B14F-4D97-AF65-F5344CB8AC3E}">
        <p14:creationId xmlns:p14="http://schemas.microsoft.com/office/powerpoint/2010/main" val="252053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3A25B-5484-5484-AC1E-5CE4663E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59414"/>
          </a:xfrm>
        </p:spPr>
        <p:txBody>
          <a:bodyPr>
            <a:normAutofit/>
          </a:bodyPr>
          <a:lstStyle/>
          <a:p>
            <a:r>
              <a:rPr lang="en-US" sz="5400" dirty="0"/>
              <a:t>Zombies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178D67-2CED-E4A1-129F-48315799B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7669"/>
            <a:ext cx="12017542" cy="6129882"/>
          </a:xfrm>
        </p:spPr>
        <p:txBody>
          <a:bodyPr>
            <a:normAutofit/>
          </a:bodyPr>
          <a:lstStyle/>
          <a:p>
            <a:r>
              <a:rPr lang="en-US" sz="3200" dirty="0"/>
              <a:t>When a process dies for any reason, the kernel does not immediately remove the process from the system!</a:t>
            </a:r>
          </a:p>
          <a:p>
            <a:pPr lvl="1"/>
            <a:r>
              <a:rPr lang="en-US" sz="2800" dirty="0"/>
              <a:t>Instead, the kernel waits for the process to be reaped by its parent via a system call like </a:t>
            </a:r>
            <a:r>
              <a:rPr lang="en-US" sz="2800" dirty="0" err="1">
                <a:latin typeface="Lucida Console" panose="020B0609040504020204" pitchFamily="49" charset="0"/>
              </a:rPr>
              <a:t>waitpid</a:t>
            </a:r>
            <a:r>
              <a:rPr lang="en-US" sz="2800" dirty="0">
                <a:latin typeface="Lucida Console" panose="020B0609040504020204" pitchFamily="49" charset="0"/>
              </a:rPr>
              <a:t>()</a:t>
            </a:r>
          </a:p>
          <a:p>
            <a:pPr lvl="1"/>
            <a:r>
              <a:rPr lang="en-US" sz="2800" dirty="0"/>
              <a:t>A dead process that has not been reaped yet is a </a:t>
            </a:r>
            <a:r>
              <a:rPr lang="en-US" sz="2800" b="1" i="1" dirty="0"/>
              <a:t>zombie</a:t>
            </a:r>
          </a:p>
          <a:p>
            <a:pPr lvl="1"/>
            <a:r>
              <a:rPr lang="en-US" sz="2800" dirty="0"/>
              <a:t>A process (alive or dead) whose real parent is dead is an </a:t>
            </a:r>
            <a:r>
              <a:rPr lang="en-US" sz="2800" b="1" i="1" dirty="0"/>
              <a:t>orphan</a:t>
            </a:r>
          </a:p>
          <a:p>
            <a:pPr lvl="1"/>
            <a:r>
              <a:rPr lang="en-US" sz="2800" dirty="0"/>
              <a:t>The kernel reparents orphaned processes to </a:t>
            </a:r>
            <a:r>
              <a:rPr lang="en-US" sz="2800" dirty="0" err="1">
                <a:latin typeface="Lucida Console" panose="020B0609040504020204" pitchFamily="49" charset="0"/>
              </a:rPr>
              <a:t>init</a:t>
            </a:r>
            <a:r>
              <a:rPr lang="en-US" sz="2800" dirty="0"/>
              <a:t> so that </a:t>
            </a:r>
            <a:r>
              <a:rPr lang="en-US" sz="2800" dirty="0" err="1">
                <a:latin typeface="Lucida Console" panose="020B0609040504020204" pitchFamily="49" charset="0"/>
              </a:rPr>
              <a:t>init</a:t>
            </a:r>
            <a:r>
              <a:rPr lang="en-US" sz="2800" dirty="0"/>
              <a:t> can eventually reap those children (and thereby deallocate their resources via a system call like </a:t>
            </a:r>
            <a:r>
              <a:rPr lang="en-US" sz="2800" dirty="0" err="1">
                <a:latin typeface="Lucida Console" panose="020B0609040504020204" pitchFamily="49" charset="0"/>
              </a:rPr>
              <a:t>waitpid</a:t>
            </a:r>
            <a:r>
              <a:rPr lang="en-US" sz="2800" dirty="0">
                <a:latin typeface="Lucida Console" panose="020B0609040504020204" pitchFamily="49" charset="0"/>
              </a:rPr>
              <a:t>()</a:t>
            </a:r>
            <a:r>
              <a:rPr lang="en-US" sz="2800" dirty="0"/>
              <a:t>)</a:t>
            </a:r>
          </a:p>
          <a:p>
            <a:r>
              <a:rPr lang="en-US" sz="3200" dirty="0"/>
              <a:t>Good style requires a program to reap its own children to prevent those children from consuming resources unnecessarily!</a:t>
            </a:r>
          </a:p>
        </p:txBody>
      </p:sp>
    </p:spTree>
    <p:extLst>
      <p:ext uri="{BB962C8B-B14F-4D97-AF65-F5344CB8AC3E}">
        <p14:creationId xmlns:p14="http://schemas.microsoft.com/office/powerpoint/2010/main" val="159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958DE-01F7-6DC8-4FE7-C5140BCBF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5CB4E7-257A-8532-844E-64EA5332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17"/>
            <a:ext cx="10515600" cy="89819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ON THE TOPIC OF SHELLS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3932FA-B0CD-8E79-915B-FB681C7DC6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606"/>
          <a:stretch/>
        </p:blipFill>
        <p:spPr>
          <a:xfrm>
            <a:off x="3160042" y="1070808"/>
            <a:ext cx="5871913" cy="560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6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35E74-BC99-4051-9CEB-177A115C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012"/>
            <a:ext cx="10515600" cy="898193"/>
          </a:xfrm>
        </p:spPr>
        <p:txBody>
          <a:bodyPr>
            <a:normAutofit/>
          </a:bodyPr>
          <a:lstStyle/>
          <a:p>
            <a:r>
              <a:rPr lang="en-US" sz="4800" dirty="0"/>
              <a:t>Shells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45A70-E81F-13BE-8477-76B24D20A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681" y="685800"/>
            <a:ext cx="11672637" cy="64850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shell provides a text-based interface that allows a user to manage processes</a:t>
            </a:r>
          </a:p>
          <a:p>
            <a:r>
              <a:rPr lang="en-US" b="1" i="1" dirty="0"/>
              <a:t>Redirection</a:t>
            </a:r>
            <a:r>
              <a:rPr lang="en-US" dirty="0"/>
              <a:t> allows a user to control a process’s inputs and outputs</a:t>
            </a:r>
          </a:p>
          <a:p>
            <a:pPr lvl="1"/>
            <a:r>
              <a:rPr lang="en-US" dirty="0"/>
              <a:t>Connecting a process’s </a:t>
            </a:r>
            <a:r>
              <a:rPr lang="en-US" dirty="0">
                <a:latin typeface="Lucida Console" panose="020B0609040504020204" pitchFamily="49" charset="0"/>
              </a:rPr>
              <a:t>stdin</a:t>
            </a:r>
            <a:r>
              <a:rPr lang="en-US" dirty="0"/>
              <a:t> to a file, e.g., </a:t>
            </a:r>
            <a:r>
              <a:rPr lang="en-US" dirty="0">
                <a:latin typeface="Lucida Console" panose="020B0609040504020204" pitchFamily="49" charset="0"/>
              </a:rPr>
              <a:t>sort &lt; in.txt</a:t>
            </a:r>
          </a:p>
          <a:p>
            <a:pPr lvl="1"/>
            <a:r>
              <a:rPr lang="en-US" dirty="0"/>
              <a:t>Connecting a process’s </a:t>
            </a:r>
            <a:r>
              <a:rPr lang="en-US" dirty="0" err="1">
                <a:latin typeface="Lucida Console" panose="020B0609040504020204" pitchFamily="49" charset="0"/>
              </a:rPr>
              <a:t>stdout</a:t>
            </a:r>
            <a:r>
              <a:rPr lang="en-US" dirty="0"/>
              <a:t> to a file, e.g., </a:t>
            </a:r>
            <a:r>
              <a:rPr lang="en-US" dirty="0">
                <a:latin typeface="Lucida Console" panose="020B0609040504020204" pitchFamily="49" charset="0"/>
              </a:rPr>
              <a:t>sort &gt; out.txt</a:t>
            </a:r>
          </a:p>
          <a:p>
            <a:pPr lvl="1"/>
            <a:r>
              <a:rPr lang="en-US" dirty="0"/>
              <a:t>Connecting a process’s </a:t>
            </a:r>
            <a:r>
              <a:rPr lang="en-US" dirty="0">
                <a:latin typeface="Lucida Console" panose="020B0609040504020204" pitchFamily="49" charset="0"/>
              </a:rPr>
              <a:t>stderr</a:t>
            </a:r>
            <a:r>
              <a:rPr lang="en-US" dirty="0"/>
              <a:t> to a file, e.g., </a:t>
            </a:r>
            <a:r>
              <a:rPr lang="en-US" dirty="0">
                <a:latin typeface="Lucida Console" panose="020B0609040504020204" pitchFamily="49" charset="0"/>
              </a:rPr>
              <a:t>sort 2&gt; out.txt</a:t>
            </a:r>
          </a:p>
          <a:p>
            <a:pPr lvl="1"/>
            <a:r>
              <a:rPr lang="en-US" dirty="0"/>
              <a:t>Connecting a process’s </a:t>
            </a:r>
            <a:r>
              <a:rPr lang="en-US" dirty="0" err="1">
                <a:latin typeface="Lucida Console" panose="020B0609040504020204" pitchFamily="49" charset="0"/>
              </a:rPr>
              <a:t>stdout</a:t>
            </a:r>
            <a:r>
              <a:rPr lang="en-US" dirty="0"/>
              <a:t> and </a:t>
            </a:r>
            <a:r>
              <a:rPr lang="en-US" dirty="0">
                <a:latin typeface="Lucida Console" panose="020B0609040504020204" pitchFamily="49" charset="0"/>
              </a:rPr>
              <a:t>stderr</a:t>
            </a:r>
            <a:r>
              <a:rPr lang="en-US" dirty="0"/>
              <a:t> to a file, e.g., </a:t>
            </a:r>
            <a:r>
              <a:rPr lang="en-US" dirty="0">
                <a:latin typeface="Lucida Console" panose="020B0609040504020204" pitchFamily="49" charset="0"/>
              </a:rPr>
              <a:t>sort &amp;&gt; out.txt</a:t>
            </a:r>
          </a:p>
          <a:p>
            <a:r>
              <a:rPr lang="en-US" b="1" i="1" dirty="0"/>
              <a:t>Pipelines</a:t>
            </a:r>
            <a:r>
              <a:rPr lang="en-US" dirty="0"/>
              <a:t> allow a user to stitch together multiple processes</a:t>
            </a:r>
          </a:p>
          <a:p>
            <a:pPr lvl="1"/>
            <a:r>
              <a:rPr lang="en-US" dirty="0"/>
              <a:t>Consider the shell command </a:t>
            </a:r>
            <a:r>
              <a:rPr lang="en-US" dirty="0">
                <a:latin typeface="Lucida Console" panose="020B0609040504020204" pitchFamily="49" charset="0"/>
              </a:rPr>
              <a:t>sort &lt; in.txt | </a:t>
            </a:r>
            <a:r>
              <a:rPr lang="en-US" dirty="0" err="1">
                <a:latin typeface="Lucida Console" panose="020B0609040504020204" pitchFamily="49" charset="0"/>
              </a:rPr>
              <a:t>wc</a:t>
            </a:r>
            <a:r>
              <a:rPr lang="en-US" dirty="0">
                <a:latin typeface="Lucida Console" panose="020B0609040504020204" pitchFamily="49" charset="0"/>
              </a:rPr>
              <a:t> -c &gt; out.txt</a:t>
            </a:r>
          </a:p>
          <a:p>
            <a:pPr lvl="1"/>
            <a:r>
              <a:rPr lang="en-US" dirty="0"/>
              <a:t>The semantics of this command are “run the </a:t>
            </a:r>
            <a:r>
              <a:rPr lang="en-US" dirty="0">
                <a:latin typeface="Lucida Console" panose="020B0609040504020204" pitchFamily="49" charset="0"/>
              </a:rPr>
              <a:t>sort</a:t>
            </a:r>
            <a:r>
              <a:rPr lang="en-US" dirty="0"/>
              <a:t> program, redirecting </a:t>
            </a:r>
            <a:r>
              <a:rPr lang="en-US" dirty="0">
                <a:latin typeface="Lucida Console" panose="020B0609040504020204" pitchFamily="49" charset="0"/>
              </a:rPr>
              <a:t>stdin</a:t>
            </a:r>
            <a:r>
              <a:rPr lang="en-US" dirty="0"/>
              <a:t> to </a:t>
            </a:r>
            <a:r>
              <a:rPr lang="en-US" dirty="0">
                <a:latin typeface="Lucida Console" panose="020B0609040504020204" pitchFamily="49" charset="0"/>
              </a:rPr>
              <a:t>in.txt</a:t>
            </a:r>
            <a:r>
              <a:rPr lang="en-US" dirty="0"/>
              <a:t>, and feed the output to </a:t>
            </a:r>
            <a:r>
              <a:rPr lang="en-US" dirty="0" err="1">
                <a:latin typeface="Lucida Console" panose="020B0609040504020204" pitchFamily="49" charset="0"/>
              </a:rPr>
              <a:t>wc</a:t>
            </a:r>
            <a:r>
              <a:rPr lang="en-US" dirty="0">
                <a:latin typeface="Lucida Console" panose="020B0609040504020204" pitchFamily="49" charset="0"/>
              </a:rPr>
              <a:t> –c</a:t>
            </a:r>
            <a:r>
              <a:rPr lang="en-US" dirty="0"/>
              <a:t>, redirecting </a:t>
            </a:r>
            <a:r>
              <a:rPr lang="en-US" dirty="0" err="1">
                <a:latin typeface="Lucida Console" panose="020B0609040504020204" pitchFamily="49" charset="0"/>
              </a:rPr>
              <a:t>wc</a:t>
            </a:r>
            <a:r>
              <a:rPr lang="en-US" dirty="0" err="1"/>
              <a:t>’s</a:t>
            </a:r>
            <a:r>
              <a:rPr lang="en-US" dirty="0"/>
              <a:t> output to the file </a:t>
            </a:r>
            <a:r>
              <a:rPr lang="en-US" dirty="0">
                <a:latin typeface="Lucida Console" panose="020B0609040504020204" pitchFamily="49" charset="0"/>
              </a:rPr>
              <a:t>out.txt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If multiple processes in a pipeline are simultaneously writing to </a:t>
            </a:r>
            <a:r>
              <a:rPr lang="en-US" dirty="0" err="1">
                <a:latin typeface="Lucida Console" panose="020B0609040504020204" pitchFamily="49" charset="0"/>
              </a:rPr>
              <a:t>stdout</a:t>
            </a:r>
            <a:r>
              <a:rPr lang="en-US" dirty="0"/>
              <a:t> and/or </a:t>
            </a:r>
            <a:r>
              <a:rPr lang="en-US" dirty="0">
                <a:latin typeface="Lucida Console" panose="020B0609040504020204" pitchFamily="49" charset="0"/>
              </a:rPr>
              <a:t>stderr</a:t>
            </a:r>
            <a:r>
              <a:rPr lang="en-US" dirty="0"/>
              <a:t>, the terminal output may appear garbled!</a:t>
            </a:r>
          </a:p>
          <a:p>
            <a:r>
              <a:rPr lang="en-US" dirty="0"/>
              <a:t>The shell doesn’t wait for a </a:t>
            </a:r>
            <a:r>
              <a:rPr lang="en-US" b="1" i="1" dirty="0"/>
              <a:t>background process </a:t>
            </a:r>
            <a:r>
              <a:rPr lang="en-US" dirty="0"/>
              <a:t>(e.g., </a:t>
            </a:r>
            <a:r>
              <a:rPr lang="en-US" dirty="0">
                <a:latin typeface="Lucida Console" panose="020B0609040504020204" pitchFamily="49" charset="0"/>
              </a:rPr>
              <a:t>sort &lt; in.txt &amp;</a:t>
            </a:r>
            <a:r>
              <a:rPr lang="en-US" dirty="0"/>
              <a:t>) to finish before the shell starts accepting new commands</a:t>
            </a:r>
          </a:p>
        </p:txBody>
      </p:sp>
    </p:spTree>
    <p:extLst>
      <p:ext uri="{BB962C8B-B14F-4D97-AF65-F5344CB8AC3E}">
        <p14:creationId xmlns:p14="http://schemas.microsoft.com/office/powerpoint/2010/main" val="83987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27054</TotalTime>
  <Words>3979</Words>
  <Application>Microsoft Office PowerPoint</Application>
  <PresentationFormat>Widescreen</PresentationFormat>
  <Paragraphs>588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Bahnschrift</vt:lpstr>
      <vt:lpstr>Calibri</vt:lpstr>
      <vt:lpstr>Consolas</vt:lpstr>
      <vt:lpstr>Lucida Console</vt:lpstr>
      <vt:lpstr>Segoe UI</vt:lpstr>
      <vt:lpstr>Segoe UI Light</vt:lpstr>
      <vt:lpstr>Office Theme</vt:lpstr>
      <vt:lpstr>Processes, Part III</vt:lpstr>
      <vt:lpstr>Linux Signals</vt:lpstr>
      <vt:lpstr>Signal Safety</vt:lpstr>
      <vt:lpstr>Signal Safety</vt:lpstr>
      <vt:lpstr>The posix_spawn() library call</vt:lpstr>
      <vt:lpstr>Collecting a Child’s Termination Notification</vt:lpstr>
      <vt:lpstr>Zombies</vt:lpstr>
      <vt:lpstr>ON THE TOPIC OF SHELLS</vt:lpstr>
      <vt:lpstr>Shells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161</dc:title>
  <dc:creator>James Mickens</dc:creator>
  <cp:lastModifiedBy>James Mickens</cp:lastModifiedBy>
  <cp:revision>7254</cp:revision>
  <dcterms:created xsi:type="dcterms:W3CDTF">2017-01-17T01:11:39Z</dcterms:created>
  <dcterms:modified xsi:type="dcterms:W3CDTF">2023-11-13T23:08:38Z</dcterms:modified>
</cp:coreProperties>
</file>